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7.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8.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9.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22E_2E272091.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4"/>
    <p:sldMasterId id="2147483794" r:id="rId5"/>
    <p:sldMasterId id="2147483830" r:id="rId6"/>
    <p:sldMasterId id="2147483878" r:id="rId7"/>
    <p:sldMasterId id="2147483900" r:id="rId8"/>
    <p:sldMasterId id="2147483925" r:id="rId9"/>
    <p:sldMasterId id="2147483976" r:id="rId10"/>
    <p:sldMasterId id="2147484003" r:id="rId11"/>
    <p:sldMasterId id="2147484040" r:id="rId12"/>
    <p:sldMasterId id="2147484080" r:id="rId13"/>
  </p:sldMasterIdLst>
  <p:notesMasterIdLst>
    <p:notesMasterId r:id="rId43"/>
  </p:notesMasterIdLst>
  <p:sldIdLst>
    <p:sldId id="4570" r:id="rId14"/>
    <p:sldId id="5171" r:id="rId15"/>
    <p:sldId id="5154" r:id="rId16"/>
    <p:sldId id="5155" r:id="rId17"/>
    <p:sldId id="5156" r:id="rId18"/>
    <p:sldId id="5157" r:id="rId19"/>
    <p:sldId id="5158" r:id="rId20"/>
    <p:sldId id="4654" r:id="rId21"/>
    <p:sldId id="4678" r:id="rId22"/>
    <p:sldId id="322" r:id="rId23"/>
    <p:sldId id="5159" r:id="rId24"/>
    <p:sldId id="5160" r:id="rId25"/>
    <p:sldId id="1965" r:id="rId26"/>
    <p:sldId id="5170" r:id="rId27"/>
    <p:sldId id="5177" r:id="rId28"/>
    <p:sldId id="5178" r:id="rId29"/>
    <p:sldId id="5161" r:id="rId30"/>
    <p:sldId id="5162" r:id="rId31"/>
    <p:sldId id="5163" r:id="rId32"/>
    <p:sldId id="5164" r:id="rId33"/>
    <p:sldId id="5165" r:id="rId34"/>
    <p:sldId id="5166" r:id="rId35"/>
    <p:sldId id="5167" r:id="rId36"/>
    <p:sldId id="5172" r:id="rId37"/>
    <p:sldId id="5175" r:id="rId38"/>
    <p:sldId id="5176" r:id="rId39"/>
    <p:sldId id="5168" r:id="rId40"/>
    <p:sldId id="5169" r:id="rId41"/>
    <p:sldId id="206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AB44F65-D6A9-36F9-2F0C-227AD4362860}" name="John Tweddle" initials="JT" userId="S::j.tweddle@nhm.ac.uk::89ef0861-96e0-43ed-9017-1f2fd3248ab6" providerId="AD"/>
  <p188:author id="{37E80C7F-674D-0E00-F0A2-22DF978295AD}" name="Cassie Emanuel" initials="CE" userId="S::c.emanuel@nhm.ac.uk::879c3149-c60a-4139-9b74-560bc0bf2b18" providerId="AD"/>
  <p188:author id="{8D4FCED4-E3A8-921F-9C2F-4629E2516233}" name="Ed Baker" initials="EB" userId="S::edward.baker@nhm.ac.uk::a05e8396-b309-4a6c-88e2-347222cccd73" providerId="AD"/>
  <p188:author id="{61ADCCD7-21F6-4044-8E58-95AD46A8A5CC}" name="Rachel Simpson" initials="RS" userId="S::rachel.simpson@nhm.ac.uk::c36940d7-c934-4a22-966b-a206f19afe5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B957C3-FFE9-4806-8C03-002B92FBA1B6}" v="83" dt="2024-07-11T09:25:09.7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182" y="91"/>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microsoft.com/office/2018/10/relationships/authors" Target="authors.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theme" Target="theme/theme1.xml"/><Relationship Id="rId20" Type="http://schemas.openxmlformats.org/officeDocument/2006/relationships/slide" Target="slides/slide7.xml"/><Relationship Id="rId41" Type="http://schemas.openxmlformats.org/officeDocument/2006/relationships/slide" Target="slides/slide28.xml"/><Relationship Id="rId1" Type="http://schemas.openxmlformats.org/officeDocument/2006/relationships/customXml" Target="../customXml/item1.xml"/><Relationship Id="rId6" Type="http://schemas.openxmlformats.org/officeDocument/2006/relationships/slideMaster" Target="slideMasters/slideMaster3.xml"/></Relationships>
</file>

<file path=ppt/comments/modernComment_122E_2E272091.xml><?xml version="1.0" encoding="utf-8"?>
<p188:cmLst xmlns:a="http://schemas.openxmlformats.org/drawingml/2006/main" xmlns:r="http://schemas.openxmlformats.org/officeDocument/2006/relationships" xmlns:p188="http://schemas.microsoft.com/office/powerpoint/2018/8/main">
  <p188:cm id="{071F796F-B40E-4082-8A55-8DEE035B43DE}" authorId="{37E80C7F-674D-0E00-F0A2-22DF978295AD}" created="2024-06-21T12:04:00.070">
    <pc:sldMkLst xmlns:pc="http://schemas.microsoft.com/office/powerpoint/2013/main/command">
      <pc:docMk/>
      <pc:sldMk cId="774316177" sldId="4654"/>
    </pc:sldMkLst>
    <p188:txBody>
      <a:bodyPr/>
      <a:lstStyle/>
      <a:p>
        <a:r>
          <a:rPr lang="en-US"/>
          <a:t>Just rephrased your note slightly here John</a:t>
        </a:r>
      </a:p>
    </p188:txBody>
    <p188:extLst>
      <p:ext xmlns:p="http://schemas.openxmlformats.org/presentationml/2006/main" uri="{57CB4572-C831-44C2-8A1C-0ADB6CCDFE69}">
        <p223:reactions xmlns:p223="http://schemas.microsoft.com/office/powerpoint/2022/03/main">
          <p223:rxn type="👍">
            <p223:instance time="2024-06-21T12:09:23.561" authorId="{EAB44F65-D6A9-36F9-2F0C-227AD4362860}"/>
          </p223:rxn>
        </p223:reaction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F4E6E2-8B7C-49AE-8C73-2837D3ADAC3D}" type="datetimeFigureOut">
              <a:rPr lang="en-GB" smtClean="0"/>
              <a:t>10/07/2024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F91003-F39F-4F8D-8679-EDC059FD2CB3}" type="slidenum">
              <a:rPr lang="en-GB" smtClean="0"/>
              <a:t>‹#›</a:t>
            </a:fld>
            <a:endParaRPr lang="en-GB"/>
          </a:p>
        </p:txBody>
      </p:sp>
    </p:spTree>
    <p:extLst>
      <p:ext uri="{BB962C8B-B14F-4D97-AF65-F5344CB8AC3E}">
        <p14:creationId xmlns:p14="http://schemas.microsoft.com/office/powerpoint/2010/main" val="2801189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latin typeface="Arial"/>
                <a:cs typeface="Arial"/>
              </a:rPr>
              <a:t>Good afternoon and thank you for joining us for this session in which we’ll introduce some of the ways that we’re developing and employing digital technologies to monitor and support recovery of the UK’s urban nature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371D48-67C1-2C40-9E87-799BE93353B4}"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05837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a:t>And today we wanted to introduce one of our most ambitious programmes that aims to inspire a connection with nature and progress UK nature recovery</a:t>
            </a:r>
          </a:p>
          <a:p>
            <a:pPr marL="171450" indent="-171450">
              <a:buFont typeface="Arial" panose="020B0604020202020204" pitchFamily="34" charset="0"/>
              <a:buChar char="•"/>
            </a:pPr>
            <a:endParaRPr lang="en-GB"/>
          </a:p>
          <a:p>
            <a:pPr marL="171450" indent="-171450">
              <a:buFont typeface="Arial" panose="020B0604020202020204" pitchFamily="34" charset="0"/>
              <a:buChar char="•"/>
            </a:pPr>
            <a:r>
              <a:rPr lang="en-GB"/>
              <a:t>It’s called the Urban Nature Project and is a programme that is led by the NHM in collaboration with a UK-wide partnership of cultural organisations and conservation charities. To underpin the science outputs of the project we are creating a Data Ecosystem powered by AWS technology</a:t>
            </a:r>
            <a:endParaRPr lang="en-GB">
              <a:cs typeface="Calibri"/>
            </a:endParaRP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42DF71-427B-433B-9759-718D1131A50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7505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endParaRPr lang="en-GB" sz="1200">
              <a:solidFill>
                <a:schemeClr val="tx1"/>
              </a:solidFill>
              <a:latin typeface="Arial" panose="020B0604020202020204"/>
              <a:cs typeface="Segoe UI" panose="020B0502040204020203" pitchFamily="34" charset="0"/>
            </a:endParaRPr>
          </a:p>
          <a:p>
            <a:pPr marL="0" marR="0" lvl="0" indent="0" algn="l" defTabSz="553186" rtl="0" eaLnBrk="1" fontAlgn="auto" latinLnBrk="0" hangingPunct="1">
              <a:lnSpc>
                <a:spcPct val="100000"/>
              </a:lnSpc>
              <a:spcBef>
                <a:spcPct val="20000"/>
              </a:spcBef>
              <a:spcAft>
                <a:spcPts val="1200"/>
              </a:spcAft>
              <a:buClrTx/>
              <a:buSzTx/>
              <a:buFont typeface="Arial" panose="020B0604020202020204" pitchFamily="34" charset="0"/>
              <a:buNone/>
              <a:tabLst/>
              <a:defRPr/>
            </a:pPr>
            <a:r>
              <a:rPr lang="en-GB"/>
              <a:t>Another example of how we’re building on our on-site research is community or participative science</a:t>
            </a:r>
          </a:p>
          <a:p>
            <a:pPr marL="0" marR="0" lvl="0" indent="0" algn="l" defTabSz="553186" rtl="0" eaLnBrk="1" fontAlgn="auto" latinLnBrk="0" hangingPunct="1">
              <a:lnSpc>
                <a:spcPct val="100000"/>
              </a:lnSpc>
              <a:spcBef>
                <a:spcPct val="20000"/>
              </a:spcBef>
              <a:spcAft>
                <a:spcPts val="1200"/>
              </a:spcAft>
              <a:buClrTx/>
              <a:buSzTx/>
              <a:buFont typeface="Arial" panose="020B0604020202020204" pitchFamily="34" charset="0"/>
              <a:buNone/>
              <a:tabLst/>
              <a:defRPr/>
            </a:pPr>
            <a:endParaRPr lang="en-GB"/>
          </a:p>
          <a:p>
            <a:pPr marL="0" marR="0" lvl="0" indent="0" algn="l" defTabSz="553186" rtl="0" eaLnBrk="1" fontAlgn="auto" latinLnBrk="0" hangingPunct="1">
              <a:lnSpc>
                <a:spcPct val="100000"/>
              </a:lnSpc>
              <a:spcBef>
                <a:spcPct val="20000"/>
              </a:spcBef>
              <a:spcAft>
                <a:spcPts val="1200"/>
              </a:spcAft>
              <a:buClrTx/>
              <a:buSzTx/>
              <a:buFont typeface="Arial" panose="020B0604020202020204" pitchFamily="34" charset="0"/>
              <a:buNone/>
              <a:tabLst/>
              <a:defRPr/>
            </a:pPr>
            <a:r>
              <a:rPr lang="en-GB"/>
              <a:t>Here where we’re actively using digital tech to connect people with their local urban nature and engage audiences in scientific research using a familiar device – their mobile phone.</a:t>
            </a: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endParaRPr lang="en-GB" sz="1200">
              <a:solidFill>
                <a:schemeClr val="tx1"/>
              </a:solidFill>
              <a:latin typeface="Arial" panose="020B0604020202020204"/>
              <a:cs typeface="Segoe UI" panose="020B0502040204020203" pitchFamily="34" charset="0"/>
            </a:endParaRP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r>
              <a:rPr lang="en-GB" sz="1200">
                <a:solidFill>
                  <a:schemeClr val="tx1"/>
                </a:solidFill>
                <a:latin typeface="Arial" panose="020B0604020202020204"/>
                <a:cs typeface="Segoe UI" panose="020B0502040204020203" pitchFamily="34" charset="0"/>
              </a:rPr>
              <a:t>Open to all, but a</a:t>
            </a:r>
            <a:r>
              <a:rPr kumimoji="0" lang="en-GB" sz="1200" b="0" i="0" u="none" strike="noStrike" kern="1200" cap="none" spc="0" normalizeH="0" baseline="0" noProof="0" err="1">
                <a:ln>
                  <a:noFill/>
                </a:ln>
                <a:solidFill>
                  <a:schemeClr val="tx1"/>
                </a:solidFill>
                <a:effectLst/>
                <a:uLnTx/>
                <a:uFillTx/>
                <a:latin typeface="Arial" panose="020B0604020202020204"/>
                <a:ea typeface="+mn-ea"/>
                <a:cs typeface="Segoe UI" panose="020B0502040204020203" pitchFamily="34" charset="0"/>
              </a:rPr>
              <a:t>ims</a:t>
            </a:r>
            <a:r>
              <a:rPr kumimoji="0" lang="en-GB" sz="1200" b="0" i="0" u="none" strike="noStrike" kern="1200" cap="none" spc="0" normalizeH="0" baseline="0" noProof="0">
                <a:ln>
                  <a:noFill/>
                </a:ln>
                <a:solidFill>
                  <a:schemeClr val="tx1"/>
                </a:solidFill>
                <a:effectLst/>
                <a:uLnTx/>
                <a:uFillTx/>
                <a:latin typeface="Arial" panose="020B0604020202020204"/>
                <a:ea typeface="+mn-ea"/>
                <a:cs typeface="Segoe UI" panose="020B0502040204020203" pitchFamily="34" charset="0"/>
              </a:rPr>
              <a:t> to empower young people by focusing on their interests, </a:t>
            </a:r>
            <a:r>
              <a:rPr kumimoji="0" lang="en-GB" sz="12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curiosity and concerns – co-designed with school pupils </a:t>
            </a:r>
            <a:r>
              <a:rPr kumimoji="0" lang="en-US" sz="1200" b="0" i="0" u="none" strike="noStrike" kern="1200" cap="none" spc="0" normalizeH="0" baseline="0" noProof="0">
                <a:ln>
                  <a:noFill/>
                </a:ln>
                <a:effectLst/>
                <a:uLnTx/>
                <a:uFillTx/>
                <a:latin typeface="Arial" panose="020B0604020202020204" pitchFamily="34" charset="0"/>
                <a:cs typeface="Arial" panose="020B0604020202020204" pitchFamily="34" charset="0"/>
              </a:rPr>
              <a:t>“How can we make roads better for nature?”</a:t>
            </a: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endParaRPr kumimoji="0" lang="en-GB" sz="12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endParaRPr>
          </a:p>
          <a:p>
            <a:pPr marL="457200" indent="-457200">
              <a:spcAft>
                <a:spcPts val="1200"/>
              </a:spcAft>
              <a:buFont typeface="Arial" panose="020B0604020202020204" pitchFamily="34" charset="0"/>
              <a:buChar char="•"/>
              <a:defRPr/>
            </a:pPr>
            <a:r>
              <a:rPr lang="en-GB" sz="1200">
                <a:solidFill>
                  <a:schemeClr val="tx1"/>
                </a:solidFill>
                <a:effectLst/>
                <a:latin typeface="Arial" panose="020B0604020202020204" pitchFamily="34" charset="0"/>
                <a:ea typeface="Calibri" panose="020F0502020204030204" pitchFamily="34" charset="0"/>
                <a:cs typeface="Arial" panose="020B0604020202020204" pitchFamily="34" charset="0"/>
              </a:rPr>
              <a:t>Human-made noise can cause behavioural and physiological changes in animals  </a:t>
            </a: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r>
              <a:rPr lang="en-GB" sz="1200">
                <a:solidFill>
                  <a:schemeClr val="tx1"/>
                </a:solidFill>
                <a:latin typeface="Arial" panose="020B0604020202020204" pitchFamily="34" charset="0"/>
                <a:cs typeface="Arial" panose="020B0604020202020204" pitchFamily="34" charset="0"/>
              </a:rPr>
              <a:t>First study to look at impact of road noise on insects - at scale - in the UK</a:t>
            </a: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r>
              <a:rPr lang="en-GB" sz="1200">
                <a:solidFill>
                  <a:schemeClr val="tx1"/>
                </a:solidFill>
                <a:latin typeface="Arial" panose="020B0604020202020204" pitchFamily="34" charset="0"/>
                <a:cs typeface="Arial" panose="020B0604020202020204" pitchFamily="34" charset="0"/>
              </a:rPr>
              <a:t>56,000 participants in activities in 2023</a:t>
            </a:r>
          </a:p>
        </p:txBody>
      </p:sp>
      <p:sp>
        <p:nvSpPr>
          <p:cNvPr id="4" name="Slide Number Placeholder 3"/>
          <p:cNvSpPr>
            <a:spLocks noGrp="1"/>
          </p:cNvSpPr>
          <p:nvPr>
            <p:ph type="sldNum" sz="quarter" idx="5"/>
          </p:nvPr>
        </p:nvSpPr>
        <p:spPr/>
        <p:txBody>
          <a:bodyPr/>
          <a:lstStyle/>
          <a:p>
            <a:fld id="{A4F91003-F39F-4F8D-8679-EDC059FD2CB3}" type="slidenum">
              <a:rPr lang="en-GB" smtClean="0"/>
              <a:t>9</a:t>
            </a:fld>
            <a:endParaRPr lang="en-GB"/>
          </a:p>
        </p:txBody>
      </p:sp>
    </p:spTree>
    <p:extLst>
      <p:ext uri="{BB962C8B-B14F-4D97-AF65-F5344CB8AC3E}">
        <p14:creationId xmlns:p14="http://schemas.microsoft.com/office/powerpoint/2010/main" val="2203873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Talk through sensor network and how it can be used by others, plus how it is a model that can be extended at other locations</a:t>
            </a:r>
          </a:p>
        </p:txBody>
      </p:sp>
      <p:sp>
        <p:nvSpPr>
          <p:cNvPr id="4" name="Slide Number Placeholder 3"/>
          <p:cNvSpPr>
            <a:spLocks noGrp="1"/>
          </p:cNvSpPr>
          <p:nvPr>
            <p:ph type="sldNum" sz="quarter" idx="5"/>
          </p:nvPr>
        </p:nvSpPr>
        <p:spPr/>
        <p:txBody>
          <a:bodyPr/>
          <a:lstStyle/>
          <a:p>
            <a:fld id="{A4F91003-F39F-4F8D-8679-EDC059FD2CB3}" type="slidenum">
              <a:rPr lang="en-GB" smtClean="0"/>
              <a:t>13</a:t>
            </a:fld>
            <a:endParaRPr lang="en-GB"/>
          </a:p>
        </p:txBody>
      </p:sp>
    </p:spTree>
    <p:extLst>
      <p:ext uri="{BB962C8B-B14F-4D97-AF65-F5344CB8AC3E}">
        <p14:creationId xmlns:p14="http://schemas.microsoft.com/office/powerpoint/2010/main" val="3511265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40E94A5-E865-479E-B1A6-4D1D0FCE9602}" type="slidenum">
              <a:rPr lang="en-GB" smtClean="0"/>
              <a:t>29</a:t>
            </a:fld>
            <a:endParaRPr lang="en-GB"/>
          </a:p>
        </p:txBody>
      </p:sp>
    </p:spTree>
    <p:extLst>
      <p:ext uri="{BB962C8B-B14F-4D97-AF65-F5344CB8AC3E}">
        <p14:creationId xmlns:p14="http://schemas.microsoft.com/office/powerpoint/2010/main" val="1416507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9.xml"/><Relationship Id="rId4" Type="http://schemas.openxmlformats.org/officeDocument/2006/relationships/image" Target="../media/image13.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image" Target="../media/image13.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B3F1-BB3B-73E4-B39F-107CD58263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07958CB-536C-BBF0-48D5-DEB0CE026F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3034D15-0203-1422-CC15-23119B88D443}"/>
              </a:ext>
            </a:extLst>
          </p:cNvPr>
          <p:cNvSpPr>
            <a:spLocks noGrp="1"/>
          </p:cNvSpPr>
          <p:nvPr>
            <p:ph type="dt" sz="half" idx="10"/>
          </p:nvPr>
        </p:nvSpPr>
        <p:spPr/>
        <p:txBody>
          <a:bodyPr/>
          <a:lstStyle/>
          <a:p>
            <a:fld id="{9A7CEAD1-2BD8-4125-8054-E59117F34FBB}" type="datetimeFigureOut">
              <a:rPr lang="en-GB" smtClean="0"/>
              <a:t>10/07/2024</a:t>
            </a:fld>
            <a:endParaRPr lang="en-GB"/>
          </a:p>
        </p:txBody>
      </p:sp>
      <p:sp>
        <p:nvSpPr>
          <p:cNvPr id="5" name="Footer Placeholder 4">
            <a:extLst>
              <a:ext uri="{FF2B5EF4-FFF2-40B4-BE49-F238E27FC236}">
                <a16:creationId xmlns:a16="http://schemas.microsoft.com/office/drawing/2014/main" id="{1221C665-49BE-E6C1-55F4-177A3F19FB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691EA4-2D28-7619-4CEF-2075024FA035}"/>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9646826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9E1A8-B1EF-81DF-171E-E1E2C137D0F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9C215A1-4698-633C-140D-8FBAB902A4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D77B8F-FEC7-E776-03D4-84FA3B01DA80}"/>
              </a:ext>
            </a:extLst>
          </p:cNvPr>
          <p:cNvSpPr>
            <a:spLocks noGrp="1"/>
          </p:cNvSpPr>
          <p:nvPr>
            <p:ph type="dt" sz="half" idx="10"/>
          </p:nvPr>
        </p:nvSpPr>
        <p:spPr/>
        <p:txBody>
          <a:bodyPr/>
          <a:lstStyle/>
          <a:p>
            <a:fld id="{9A7CEAD1-2BD8-4125-8054-E59117F34FBB}" type="datetimeFigureOut">
              <a:rPr lang="en-GB" smtClean="0"/>
              <a:t>10/07/2024</a:t>
            </a:fld>
            <a:endParaRPr lang="en-GB"/>
          </a:p>
        </p:txBody>
      </p:sp>
      <p:sp>
        <p:nvSpPr>
          <p:cNvPr id="5" name="Footer Placeholder 4">
            <a:extLst>
              <a:ext uri="{FF2B5EF4-FFF2-40B4-BE49-F238E27FC236}">
                <a16:creationId xmlns:a16="http://schemas.microsoft.com/office/drawing/2014/main" id="{9F04909F-435C-58B0-1D19-8EF5F18E09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B8DF41F-6164-6723-86C7-5B21B07BE7E5}"/>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29325587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ur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78355715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Quote + Two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02217932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uote +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28416535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ivider Slide – Anthrac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42292841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am Four – Anthrac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68376994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am Multi – Anthrac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05116658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Agenda Slid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99360465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ext Only – Anthracite">
    <p:bg>
      <p:bgPr>
        <a:solidFill>
          <a:schemeClr val="accent5"/>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62447533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6_Text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94776966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ext + Image 2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125821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C96FC7-9288-3A75-1F22-1AA6F6C211D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4B0AC38-B041-CC01-1604-F92897E990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CC944B3-8D93-91A4-0EF6-DA47629EB273}"/>
              </a:ext>
            </a:extLst>
          </p:cNvPr>
          <p:cNvSpPr>
            <a:spLocks noGrp="1"/>
          </p:cNvSpPr>
          <p:nvPr>
            <p:ph type="dt" sz="half" idx="10"/>
          </p:nvPr>
        </p:nvSpPr>
        <p:spPr/>
        <p:txBody>
          <a:bodyPr/>
          <a:lstStyle/>
          <a:p>
            <a:fld id="{9A7CEAD1-2BD8-4125-8054-E59117F34FBB}" type="datetimeFigureOut">
              <a:rPr lang="en-GB" smtClean="0"/>
              <a:t>10/07/2024</a:t>
            </a:fld>
            <a:endParaRPr lang="en-GB"/>
          </a:p>
        </p:txBody>
      </p:sp>
      <p:sp>
        <p:nvSpPr>
          <p:cNvPr id="5" name="Footer Placeholder 4">
            <a:extLst>
              <a:ext uri="{FF2B5EF4-FFF2-40B4-BE49-F238E27FC236}">
                <a16:creationId xmlns:a16="http://schemas.microsoft.com/office/drawing/2014/main" id="{00236F8E-EA43-8BB7-C53E-52F2E60E75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676D54-78AC-E3D0-224F-EFB147C4E410}"/>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1479842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ext + Image 3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49028045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ext + Image 4 – Anthracite">
    <p:bg>
      <p:bgPr>
        <a:solidFill>
          <a:schemeClr val="accent5"/>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60959483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ext + Large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67436315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ext + Large Image 2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22223889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ext + Large Image 3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91045082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ext + Large Image 4 – Anthracite">
    <p:bg>
      <p:bgPr>
        <a:solidFill>
          <a:schemeClr val="accent5"/>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43422989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 Image Only – Wh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47441275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 Content – Wh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27055491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xt + Infographics – White">
    <p:bg>
      <p:bgPr>
        <a:solidFill>
          <a:schemeClr val="accent5"/>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328983864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wo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681560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Slid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02751358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hree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64087359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Four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5074300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Quote + Two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334319865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Quote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42867775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Divider Slide – Anthracit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78047031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eam Four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405634469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eam Multi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20219435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Agenda Slid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grpSp>
        <p:nvGrpSpPr>
          <p:cNvPr id="2" name="Group 1">
            <a:extLst>
              <a:ext uri="{FF2B5EF4-FFF2-40B4-BE49-F238E27FC236}">
                <a16:creationId xmlns:a16="http://schemas.microsoft.com/office/drawing/2014/main" id="{79C49E3B-1739-CCEC-E409-7AC414376B26}"/>
              </a:ext>
            </a:extLst>
          </p:cNvPr>
          <p:cNvGrpSpPr/>
          <p:nvPr userDrawn="1"/>
        </p:nvGrpSpPr>
        <p:grpSpPr>
          <a:xfrm>
            <a:off x="8159448" y="6357692"/>
            <a:ext cx="3461495" cy="123111"/>
            <a:chOff x="8159448" y="6357692"/>
            <a:chExt cx="3461495" cy="123111"/>
          </a:xfrm>
        </p:grpSpPr>
        <p:sp>
          <p:nvSpPr>
            <p:cNvPr id="6" name="object 82">
              <a:extLst>
                <a:ext uri="{FF2B5EF4-FFF2-40B4-BE49-F238E27FC236}">
                  <a16:creationId xmlns:a16="http://schemas.microsoft.com/office/drawing/2014/main" id="{BA5AB6EB-1D97-2202-6377-559DF01A02A5}"/>
                </a:ext>
              </a:extLst>
            </p:cNvPr>
            <p:cNvSpPr txBox="1">
              <a:spLocks/>
            </p:cNvSpPr>
            <p:nvPr userDrawn="1"/>
          </p:nvSpPr>
          <p:spPr>
            <a:xfrm>
              <a:off x="8159448" y="6357692"/>
              <a:ext cx="809462"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CONFIDENTIAL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grpSp>
    </p:spTree>
    <p:extLst>
      <p:ext uri="{BB962C8B-B14F-4D97-AF65-F5344CB8AC3E}">
        <p14:creationId xmlns:p14="http://schemas.microsoft.com/office/powerpoint/2010/main" val="3802612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Only – Anthracite">
    <p:bg>
      <p:bgPr>
        <a:solidFill>
          <a:schemeClr val="accent5"/>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13708452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014371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nly – Anthracite">
    <p:bg>
      <p:bgPr>
        <a:solidFill>
          <a:schemeClr val="accent5"/>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43237712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 Image 2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3758458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 Image 3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99960825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 Image 4 – Anthracite">
    <p:bg>
      <p:bgPr>
        <a:solidFill>
          <a:schemeClr val="accent5"/>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38002719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 Large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31190720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 Large Image 2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57791429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 Large Image 3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3295526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 Large Image 4 – Anthracite">
    <p:bg>
      <p:bgPr>
        <a:solidFill>
          <a:schemeClr val="accent5"/>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52010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 Image Only – Wh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9534091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 Content – Wh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6711132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 Infographics – White">
    <p:bg>
      <p:bgPr>
        <a:solidFill>
          <a:schemeClr val="accent5"/>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38441829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67352540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6471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5580308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our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02354443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 Two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30585886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Tree>
    <p:extLst>
      <p:ext uri="{BB962C8B-B14F-4D97-AF65-F5344CB8AC3E}">
        <p14:creationId xmlns:p14="http://schemas.microsoft.com/office/powerpoint/2010/main" val="380370427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 Slide – Anthracit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369760812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am Four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236632609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eam Multi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40806087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369" y="614013"/>
            <a:ext cx="4117755" cy="1551002"/>
          </a:xfrm>
        </p:spPr>
        <p:txBody>
          <a:bodyPr anchor="t" anchorCtr="0"/>
          <a:lstStyle>
            <a:lvl1pPr algn="l">
              <a:defRPr sz="3733" b="1"/>
            </a:lvl1pPr>
          </a:lstStyle>
          <a:p>
            <a:r>
              <a:rPr lang="en-GB"/>
              <a:t>CLICK TO EDIT MASTER TITLE STYLE</a:t>
            </a:r>
          </a:p>
        </p:txBody>
      </p:sp>
      <p:sp>
        <p:nvSpPr>
          <p:cNvPr id="3" name="Content Placeholder 2"/>
          <p:cNvSpPr>
            <a:spLocks noGrp="1"/>
          </p:cNvSpPr>
          <p:nvPr>
            <p:ph idx="1"/>
          </p:nvPr>
        </p:nvSpPr>
        <p:spPr>
          <a:xfrm>
            <a:off x="4766733" y="501654"/>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78365" y="2350691"/>
            <a:ext cx="4117755" cy="3775476"/>
          </a:xfrm>
        </p:spPr>
        <p:txBody>
          <a:bodyPr/>
          <a:lstStyle>
            <a:lvl1pPr marL="0" indent="0">
              <a:buNone/>
              <a:defRPr sz="2133"/>
            </a:lvl1pPr>
            <a:lvl2pPr marL="457167" indent="0">
              <a:buNone/>
              <a:defRPr sz="1200"/>
            </a:lvl2pPr>
            <a:lvl3pPr marL="914332" indent="0">
              <a:buNone/>
              <a:defRPr sz="1000"/>
            </a:lvl3pPr>
            <a:lvl4pPr marL="1371498" indent="0">
              <a:buNone/>
              <a:defRPr sz="900"/>
            </a:lvl4pPr>
            <a:lvl5pPr marL="1828664" indent="0">
              <a:buNone/>
              <a:defRPr sz="900"/>
            </a:lvl5pPr>
            <a:lvl6pPr marL="2285830" indent="0">
              <a:buNone/>
              <a:defRPr sz="900"/>
            </a:lvl6pPr>
            <a:lvl7pPr marL="2742994" indent="0">
              <a:buNone/>
              <a:defRPr sz="900"/>
            </a:lvl7pPr>
            <a:lvl8pPr marL="3200160" indent="0">
              <a:buNone/>
              <a:defRPr sz="900"/>
            </a:lvl8pPr>
            <a:lvl9pPr marL="3657327"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AD85263E-59AC-FE42-813C-97EA972D50FF}" type="datetime1">
              <a:rPr lang="en-GB" smtClean="0"/>
              <a:t>10/07/2024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268415361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DE07B8DF-0D7A-F44C-9B59-DE4A1B0A6F4C}" type="datetime1">
              <a:rPr lang="en-GB" smtClean="0"/>
              <a:t>10/07/2024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1946306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 Image 2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41711820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Slide Gre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solidFill>
                  <a:schemeClr val="bg1"/>
                </a:solidFill>
                <a:highlight>
                  <a:srgbClr val="000000"/>
                </a:highlight>
              </a:defRPr>
            </a:lvl1pPr>
          </a:lstStyle>
          <a:p>
            <a:r>
              <a:rPr lang="en-GB"/>
              <a:t>CLICK TO EDIT MASTER TITLE STYLE </a:t>
            </a:r>
          </a:p>
        </p:txBody>
      </p:sp>
      <p:sp>
        <p:nvSpPr>
          <p:cNvPr id="3" name="Subtitle 2"/>
          <p:cNvSpPr>
            <a:spLocks noGrp="1"/>
          </p:cNvSpPr>
          <p:nvPr>
            <p:ph type="subTitle" idx="1"/>
          </p:nvPr>
        </p:nvSpPr>
        <p:spPr>
          <a:xfrm>
            <a:off x="478368" y="3782663"/>
            <a:ext cx="8012209" cy="1752600"/>
          </a:xfrm>
        </p:spPr>
        <p:txBody>
          <a:bodyPr/>
          <a:lstStyle>
            <a:lvl1pPr marL="0" indent="0" algn="l">
              <a:buNone/>
              <a:defRPr>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74821995-E5A0-174B-A61B-9C90675BD0D1}" type="datetime1">
              <a:rPr lang="en-GB" smtClean="0"/>
              <a:t>10/07/2024</a:t>
            </a:fld>
            <a:endParaRPr lang="en-GB"/>
          </a:p>
        </p:txBody>
      </p:sp>
    </p:spTree>
    <p:extLst>
      <p:ext uri="{BB962C8B-B14F-4D97-AF65-F5344CB8AC3E}">
        <p14:creationId xmlns:p14="http://schemas.microsoft.com/office/powerpoint/2010/main" val="386827454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Divider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tx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endParaRPr lang="en-GB"/>
          </a:p>
        </p:txBody>
      </p:sp>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118356892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960325"/>
            <a:ext cx="6460999" cy="726547"/>
          </a:xfrm>
        </p:spPr>
        <p:txBody>
          <a:bodyPr wrap="square" anchor="t" anchorCtr="0"/>
          <a:lstStyle>
            <a:lvl1pPr algn="l">
              <a:defRPr sz="4800"/>
            </a:lvl1pPr>
          </a:lstStyle>
          <a:p>
            <a:r>
              <a:rPr lang="en-US"/>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3686872"/>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630128"/>
            <a:ext cx="3797302" cy="369332"/>
          </a:xfrm>
        </p:spPr>
        <p:txBody>
          <a:bodyPr wrap="square"/>
          <a:lstStyle>
            <a:lvl1pPr marL="0" indent="0">
              <a:spcAft>
                <a:spcPts val="0"/>
              </a:spcAft>
              <a:buNone/>
              <a:defRPr sz="2000" b="0" i="0" cap="none" spc="0" baseline="0"/>
            </a:lvl1pPr>
          </a:lstStyle>
          <a:p>
            <a:pPr lvl="0"/>
            <a:r>
              <a:rPr lang="en-US"/>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2655515"/>
            <a:ext cx="6477002" cy="258532"/>
          </a:xfrm>
        </p:spPr>
        <p:txBody>
          <a:bodyPr wrap="square"/>
          <a:lstStyle>
            <a:lvl1pPr marL="0" indent="0">
              <a:spcAft>
                <a:spcPts val="0"/>
              </a:spcAft>
              <a:buNone/>
              <a:defRPr sz="1200" b="1" i="0" cap="all" spc="300" baseline="0"/>
            </a:lvl1pPr>
          </a:lstStyle>
          <a:p>
            <a:pPr lvl="0"/>
            <a:r>
              <a:rPr lang="en-US"/>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5042916"/>
            <a:ext cx="3797302" cy="535531"/>
          </a:xfrm>
        </p:spPr>
        <p:txBody>
          <a:bodyPr wrap="square"/>
          <a:lstStyle>
            <a:lvl1pPr marL="0" indent="0">
              <a:spcAft>
                <a:spcPts val="300"/>
              </a:spcAft>
              <a:buNone/>
              <a:defRPr sz="1600"/>
            </a:lvl1pPr>
          </a:lstStyle>
          <a:p>
            <a:pPr lvl="0"/>
            <a:r>
              <a:rPr lang="en-US"/>
              <a:t>Speaker job title</a:t>
            </a:r>
            <a:br>
              <a:rPr lang="en-US"/>
            </a:br>
            <a:r>
              <a:rPr lang="en-US"/>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a:solidFill>
                  <a:schemeClr val="tx2"/>
                </a:solidFill>
              </a:rPr>
              <a:t>© 2023, Amazon Web Services, Inc. or its affiliates. All rights reserved. Amazon Confidential and Trademark.</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72845" y="312884"/>
            <a:ext cx="1003173" cy="600189"/>
          </a:xfrm>
          <a:prstGeom prst="rect">
            <a:avLst/>
          </a:prstGeom>
        </p:spPr>
      </p:pic>
      <p:pic>
        <p:nvPicPr>
          <p:cNvPr id="6" name="Picture 5">
            <a:extLst>
              <a:ext uri="{FF2B5EF4-FFF2-40B4-BE49-F238E27FC236}">
                <a16:creationId xmlns:a16="http://schemas.microsoft.com/office/drawing/2014/main" id="{53F6D845-00D4-4F24-3A07-895C99AF6E9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300" y="-5077"/>
            <a:ext cx="4296263" cy="2377071"/>
          </a:xfrm>
          <a:prstGeom prst="rect">
            <a:avLst/>
          </a:prstGeom>
        </p:spPr>
      </p:pic>
    </p:spTree>
    <p:extLst>
      <p:ext uri="{BB962C8B-B14F-4D97-AF65-F5344CB8AC3E}">
        <p14:creationId xmlns:p14="http://schemas.microsoft.com/office/powerpoint/2010/main" val="62770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a:t>Enter high-level agenda items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7639CD85-35E0-6B48-AB82-CCD067280D60}" type="datetime1">
              <a:rPr lang="en-US" smtClean="0"/>
              <a:t>7/10/2024</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3077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1B68CCC-B443-1058-3149-C1072780D477}"/>
              </a:ext>
            </a:extLst>
          </p:cNvPr>
          <p:cNvSpPr>
            <a:spLocks noGrp="1"/>
          </p:cNvSpPr>
          <p:nvPr>
            <p:ph type="title"/>
          </p:nvPr>
        </p:nvSpPr>
        <p:spPr/>
        <p:txBody>
          <a:bodyPr/>
          <a:lstStyle/>
          <a:p>
            <a:r>
              <a:rPr lang="en-GB"/>
              <a:t>Click to edit Master title style</a:t>
            </a:r>
            <a:endParaRPr lang="en-US"/>
          </a:p>
        </p:txBody>
      </p:sp>
      <p:sp>
        <p:nvSpPr>
          <p:cNvPr id="15" name="Date Placeholder 14">
            <a:extLst>
              <a:ext uri="{FF2B5EF4-FFF2-40B4-BE49-F238E27FC236}">
                <a16:creationId xmlns:a16="http://schemas.microsoft.com/office/drawing/2014/main" id="{5DDA547D-5103-10A6-ED92-777BEC3B61E7}"/>
              </a:ext>
            </a:extLst>
          </p:cNvPr>
          <p:cNvSpPr>
            <a:spLocks noGrp="1"/>
          </p:cNvSpPr>
          <p:nvPr>
            <p:ph type="dt" sz="half" idx="10"/>
          </p:nvPr>
        </p:nvSpPr>
        <p:spPr/>
        <p:txBody>
          <a:bodyPr/>
          <a:lstStyle/>
          <a:p>
            <a:fld id="{D5FF7498-417D-4745-9CAD-8718DE78FE52}" type="datetime1">
              <a:rPr lang="en-US" smtClean="0"/>
              <a:t>7/10/2024</a:t>
            </a:fld>
            <a:endParaRPr lang="en-US"/>
          </a:p>
        </p:txBody>
      </p:sp>
      <p:sp>
        <p:nvSpPr>
          <p:cNvPr id="16" name="Footer Placeholder 15">
            <a:extLst>
              <a:ext uri="{FF2B5EF4-FFF2-40B4-BE49-F238E27FC236}">
                <a16:creationId xmlns:a16="http://schemas.microsoft.com/office/drawing/2014/main" id="{CB970029-CBA3-6E55-59D9-2730286E0205}"/>
              </a:ext>
            </a:extLst>
          </p:cNvPr>
          <p:cNvSpPr>
            <a:spLocks noGrp="1"/>
          </p:cNvSpPr>
          <p:nvPr>
            <p:ph type="ftr" sz="quarter" idx="11"/>
          </p:nvPr>
        </p:nvSpPr>
        <p:spPr/>
        <p:txBody>
          <a:bodyPr/>
          <a:lstStyle/>
          <a:p>
            <a:endParaRPr lang="en-US"/>
          </a:p>
        </p:txBody>
      </p:sp>
      <p:sp>
        <p:nvSpPr>
          <p:cNvPr id="17" name="Slide Number Placeholder 16">
            <a:extLst>
              <a:ext uri="{FF2B5EF4-FFF2-40B4-BE49-F238E27FC236}">
                <a16:creationId xmlns:a16="http://schemas.microsoft.com/office/drawing/2014/main" id="{792AE761-D0A0-D715-85AE-9C8803F95709}"/>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8820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5153E044-E072-2B4E-BFFC-0146FA9B6FE7}" type="datetime1">
              <a:rPr lang="en-US" smtClean="0"/>
              <a:t>7/10/2024</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7856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7A9F4E3B-1942-C04A-96ED-CBB9A376700D}" type="datetime1">
              <a:rPr lang="en-US" smtClean="0"/>
              <a:t>7/10/2024</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9441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E4D2FC72-B011-5D4E-9FDD-F83A5ADE7E91}" type="datetime1">
              <a:rPr lang="en-US" smtClean="0"/>
              <a:t>7/10/2024</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13912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5A34E3C5-330F-2D40-943B-5649E099AC77}" type="datetime1">
              <a:rPr lang="en-US" smtClean="0"/>
              <a:t>7/10/2024</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5252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96B53A37-3933-324D-9550-C146DAD2C6AB}" type="datetime1">
              <a:rPr lang="en-US" smtClean="0"/>
              <a:t>7/10/2024</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3428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Image 3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30055684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a:t>Enter subtitle</a:t>
            </a:r>
          </a:p>
        </p:txBody>
      </p:sp>
      <p:sp>
        <p:nvSpPr>
          <p:cNvPr id="4" name="Date Placeholder 3">
            <a:extLst>
              <a:ext uri="{FF2B5EF4-FFF2-40B4-BE49-F238E27FC236}">
                <a16:creationId xmlns:a16="http://schemas.microsoft.com/office/drawing/2014/main" id="{20FFB481-AB60-43A3-947D-B4556E8AB26A}"/>
              </a:ext>
            </a:extLst>
          </p:cNvPr>
          <p:cNvSpPr>
            <a:spLocks noGrp="1"/>
          </p:cNvSpPr>
          <p:nvPr>
            <p:ph type="dt" sz="half" idx="11"/>
          </p:nvPr>
        </p:nvSpPr>
        <p:spPr/>
        <p:txBody>
          <a:bodyPr/>
          <a:lstStyle/>
          <a:p>
            <a:fld id="{BB6A92C4-3991-4546-B9BF-0AD738BD844B}" type="datetime1">
              <a:rPr lang="en-US" smtClean="0"/>
              <a:t>7/10/2024</a:t>
            </a:fld>
            <a:endParaRPr lang="en-US"/>
          </a:p>
        </p:txBody>
      </p:sp>
      <p:sp>
        <p:nvSpPr>
          <p:cNvPr id="6" name="Footer Placeholder 5">
            <a:extLst>
              <a:ext uri="{FF2B5EF4-FFF2-40B4-BE49-F238E27FC236}">
                <a16:creationId xmlns:a16="http://schemas.microsoft.com/office/drawing/2014/main" id="{904A915F-71E7-41C4-907A-C8F1E2D177D1}"/>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7801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4FE6CE57-CAF1-8B4B-BA5C-873ED0224EE8}" type="datetime1">
              <a:rPr lang="en-US" smtClean="0"/>
              <a:t>7/10/2024</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2281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a:t>
            </a:r>
          </a:p>
          <a:p>
            <a:pPr lvl="1"/>
            <a:r>
              <a:rPr lang="en-US"/>
              <a:t>Second level</a:t>
            </a:r>
          </a:p>
          <a:p>
            <a:pPr lvl="2"/>
            <a:r>
              <a:rPr lang="en-US"/>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F95AC19C-C017-E94D-AC73-02AE4505C559}" type="datetime1">
              <a:rPr lang="en-US" smtClean="0"/>
              <a:t>7/10/2024</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07658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86347AFF-B9A3-6640-9520-00F78D684E19}" type="datetime1">
              <a:rPr lang="en-US" smtClean="0"/>
              <a:t>7/10/2024</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1832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27B8B273-0362-A44A-83F8-7BEB07154301}" type="datetime1">
              <a:rPr lang="en-US" smtClean="0"/>
              <a:t>7/10/2024</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5271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8BB4287B-3925-EE4E-A3E2-A2570EAE5FFA}" type="datetime1">
              <a:rPr lang="en-US" smtClean="0"/>
              <a:t>7/10/2024</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4217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6303F300-2884-444D-96BE-BD244C2A9EDC}" type="datetime1">
              <a:rPr lang="en-US" smtClean="0"/>
              <a:t>7/10/2024</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55384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06907D3A-B643-F84A-A5E5-214B6BB7EB1C}" type="datetime1">
              <a:rPr lang="en-US" smtClean="0"/>
              <a:t>7/10/2024</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0831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02CF3B3F-7E49-9D45-8D05-F240BC1EA0FB}" type="datetime1">
              <a:rPr lang="en-US" smtClean="0"/>
              <a:t>7/10/2024</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20405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GB"/>
              <a:t>Click icon to add picture</a:t>
            </a:r>
            <a:endParaRPr lang="en-US"/>
          </a:p>
        </p:txBody>
      </p:sp>
    </p:spTree>
    <p:extLst>
      <p:ext uri="{BB962C8B-B14F-4D97-AF65-F5344CB8AC3E}">
        <p14:creationId xmlns:p14="http://schemas.microsoft.com/office/powerpoint/2010/main" val="21424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 Image 4 – Anthracite">
    <p:bg>
      <p:bgPr>
        <a:solidFill>
          <a:schemeClr val="accent5"/>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40437761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49682283-19AD-4542-A7CC-27DFC2C72FDA}" type="datetime1">
              <a:rPr lang="en-US" smtClean="0"/>
              <a:t>7/10/2024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Tree>
    <p:extLst>
      <p:ext uri="{BB962C8B-B14F-4D97-AF65-F5344CB8AC3E}">
        <p14:creationId xmlns:p14="http://schemas.microsoft.com/office/powerpoint/2010/main" val="108289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47FB62D9-7B66-604C-8E3B-0199B6CCFED3}" type="datetime1">
              <a:rPr lang="en-US" smtClean="0"/>
              <a:t>7/10/2024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Tree>
    <p:extLst>
      <p:ext uri="{BB962C8B-B14F-4D97-AF65-F5344CB8AC3E}">
        <p14:creationId xmlns:p14="http://schemas.microsoft.com/office/powerpoint/2010/main" val="65853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AC310037-582D-9C4F-9EDA-A5DE32F4E309}" type="datetime1">
              <a:rPr lang="en-US" smtClean="0"/>
              <a:t>7/10/2024</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57227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5A574BE1-A486-7D43-BD4E-DE57160EBF07}" type="datetime1">
              <a:rPr lang="en-US" smtClean="0"/>
              <a:t>7/10/2024</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84534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7354CE5A-5F80-7645-B25A-4E67E6C284B3}" type="datetime1">
              <a:rPr lang="en-US" smtClean="0"/>
              <a:t>7/10/2024</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27160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extLst>
                <a:ext uri="{28A0092B-C50C-407E-A947-70E740481C1C}">
                  <a14:useLocalDpi xmlns:a14="http://schemas.microsoft.com/office/drawing/2010/main" val="0"/>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1530EE99-DDF6-674D-B237-1C080EEF9D2F}" type="datetime1">
              <a:rPr lang="en-US" smtClean="0"/>
              <a:t>7/10/2024</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6106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307DF1F2-F062-1E44-9E8B-47E9627323C9}" type="datetime1">
              <a:rPr lang="en-US" smtClean="0"/>
              <a:t>7/10/2024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28666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Header O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78BE63C6-5FF2-F14D-A383-E6D5E2FB515E}" type="datetime1">
              <a:rPr lang="en-US" smtClean="0"/>
              <a:t>7/10/2024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94D5B3FF-A08D-44FC-A0AE-D869ED9C1C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5" name="TextBox 4">
            <a:extLst>
              <a:ext uri="{FF2B5EF4-FFF2-40B4-BE49-F238E27FC236}">
                <a16:creationId xmlns:a16="http://schemas.microsoft.com/office/drawing/2014/main" id="{EB94ED88-FF06-1099-A3AE-D914A51842C4}"/>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99761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ED600236-2A71-1743-979D-B68AA382AAA0}" type="datetime1">
              <a:rPr lang="en-US" smtClean="0"/>
              <a:t>7/10/2024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E658F4D7-9565-5C9C-3450-6D875B7C0576}"/>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34872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042FDE-DD19-41FD-8B6F-87590D7D76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73824CAA-EED0-C24D-82E2-DAC3CA112108}" type="datetime1">
              <a:rPr lang="en-US" smtClean="0"/>
              <a:t>7/10/2024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0AAAC885-C2D4-4F14-8900-38C88CAB96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897AC609-99AE-BEA6-D3AE-4466A2C2C538}"/>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313092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 Large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99862534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Type or paste plain-text code here; or click icon to add image</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CDC33748-602D-5D42-9D36-EB2BEB2D30D4}" type="datetime1">
              <a:rPr lang="en-US" smtClean="0"/>
              <a:t>7/10/2024</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5724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Enter code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Enter code</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05FF824F-BE0F-B445-A153-DC955B33794C}" type="datetime1">
              <a:rPr lang="en-US" smtClean="0"/>
              <a:t>7/10/2024</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48666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F03BEFF9-5A04-0F4B-B372-8013334DAACE}" type="datetime1">
              <a:rPr lang="en-US" smtClean="0"/>
              <a:t>7/10/2024</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a:latin typeface="+mj-lt"/>
              </a:rPr>
              <a:t>Q&amp;A</a:t>
            </a:r>
          </a:p>
        </p:txBody>
      </p:sp>
    </p:spTree>
    <p:extLst>
      <p:ext uri="{BB962C8B-B14F-4D97-AF65-F5344CB8AC3E}">
        <p14:creationId xmlns:p14="http://schemas.microsoft.com/office/powerpoint/2010/main" val="374730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a:t>Video or demo divider: Enter “Video” or “Demo” here</a:t>
            </a:r>
          </a:p>
        </p:txBody>
      </p:sp>
    </p:spTree>
    <p:extLst>
      <p:ext uri="{BB962C8B-B14F-4D97-AF65-F5344CB8AC3E}">
        <p14:creationId xmlns:p14="http://schemas.microsoft.com/office/powerpoint/2010/main" val="96626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GB"/>
              <a:t>Click icon to add media</a:t>
            </a:r>
            <a:endParaRPr lang="en-US"/>
          </a:p>
        </p:txBody>
      </p:sp>
    </p:spTree>
    <p:extLst>
      <p:ext uri="{BB962C8B-B14F-4D97-AF65-F5344CB8AC3E}">
        <p14:creationId xmlns:p14="http://schemas.microsoft.com/office/powerpoint/2010/main" val="331301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descriptive text here</a:t>
            </a:r>
          </a:p>
        </p:txBody>
      </p:sp>
    </p:spTree>
    <p:extLst>
      <p:ext uri="{BB962C8B-B14F-4D97-AF65-F5344CB8AC3E}">
        <p14:creationId xmlns:p14="http://schemas.microsoft.com/office/powerpoint/2010/main" val="267078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a:solidFill>
                  <a:schemeClr val="tx1"/>
                </a:solidFill>
                <a:latin typeface="+mj-lt"/>
              </a:rPr>
              <a:t>Thank you!</a:t>
            </a:r>
          </a:p>
        </p:txBody>
      </p:sp>
      <p:pic>
        <p:nvPicPr>
          <p:cNvPr id="18" name="Picture 17">
            <a:extLst>
              <a:ext uri="{FF2B5EF4-FFF2-40B4-BE49-F238E27FC236}">
                <a16:creationId xmlns:a16="http://schemas.microsoft.com/office/drawing/2014/main" id="{AF79ABD0-4BB3-454B-96DF-FA1598EF70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13819" y="306258"/>
            <a:ext cx="1003173" cy="600189"/>
          </a:xfrm>
          <a:prstGeom prst="rect">
            <a:avLst/>
          </a:prstGeom>
        </p:spPr>
      </p:pic>
      <p:sp>
        <p:nvSpPr>
          <p:cNvPr id="20" name="Text Placeholder 7">
            <a:extLst>
              <a:ext uri="{FF2B5EF4-FFF2-40B4-BE49-F238E27FC236}">
                <a16:creationId xmlns:a16="http://schemas.microsoft.com/office/drawing/2014/main" id="{B52DB849-62DF-461B-B820-A4F32D048C1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a:t>Speaker name</a:t>
            </a:r>
          </a:p>
        </p:txBody>
      </p:sp>
      <p:sp>
        <p:nvSpPr>
          <p:cNvPr id="21" name="Text Placeholder 9">
            <a:extLst>
              <a:ext uri="{FF2B5EF4-FFF2-40B4-BE49-F238E27FC236}">
                <a16:creationId xmlns:a16="http://schemas.microsoft.com/office/drawing/2014/main" id="{1DA8CEFC-CF61-4A31-A788-161B3972BFC0}"/>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2" name="Text Placeholder 7">
            <a:extLst>
              <a:ext uri="{FF2B5EF4-FFF2-40B4-BE49-F238E27FC236}">
                <a16:creationId xmlns:a16="http://schemas.microsoft.com/office/drawing/2014/main" id="{4439D56A-BB5E-4F3A-B629-0A1D1E862B5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a:t>Speaker name</a:t>
            </a:r>
          </a:p>
        </p:txBody>
      </p:sp>
      <p:sp>
        <p:nvSpPr>
          <p:cNvPr id="23" name="Text Placeholder 9">
            <a:extLst>
              <a:ext uri="{FF2B5EF4-FFF2-40B4-BE49-F238E27FC236}">
                <a16:creationId xmlns:a16="http://schemas.microsoft.com/office/drawing/2014/main" id="{D5D8D917-6B13-42D6-8690-C650241DA955}"/>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4" name="Text Placeholder 7">
            <a:extLst>
              <a:ext uri="{FF2B5EF4-FFF2-40B4-BE49-F238E27FC236}">
                <a16:creationId xmlns:a16="http://schemas.microsoft.com/office/drawing/2014/main" id="{F0321A4E-2574-41DF-96BF-F2CDB2C809A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a:t>Speaker name</a:t>
            </a:r>
          </a:p>
        </p:txBody>
      </p:sp>
      <p:sp>
        <p:nvSpPr>
          <p:cNvPr id="25" name="Text Placeholder 9">
            <a:extLst>
              <a:ext uri="{FF2B5EF4-FFF2-40B4-BE49-F238E27FC236}">
                <a16:creationId xmlns:a16="http://schemas.microsoft.com/office/drawing/2014/main" id="{32E8CB69-C161-4F4F-8247-6F0E5557C9AF}"/>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3" name="Picture Placeholder 12">
            <a:extLst>
              <a:ext uri="{FF2B5EF4-FFF2-40B4-BE49-F238E27FC236}">
                <a16:creationId xmlns:a16="http://schemas.microsoft.com/office/drawing/2014/main" id="{6B36DA6C-6342-02DD-47B3-8CDE10D23DD1}"/>
              </a:ext>
            </a:extLst>
          </p:cNvPr>
          <p:cNvSpPr>
            <a:spLocks noGrp="1"/>
          </p:cNvSpPr>
          <p:nvPr>
            <p:ph type="pic" sz="quarter" idx="16" hasCustomPrompt="1"/>
          </p:nvPr>
        </p:nvSpPr>
        <p:spPr>
          <a:xfrm>
            <a:off x="9172337" y="2991050"/>
            <a:ext cx="2604290" cy="2500006"/>
          </a:xfrm>
        </p:spPr>
        <p:txBody>
          <a:bodyPr anchor="ctr"/>
          <a:lstStyle>
            <a:lvl1pPr marL="0" indent="0" algn="ctr">
              <a:buNone/>
              <a:defRPr/>
            </a:lvl1pPr>
          </a:lstStyle>
          <a:p>
            <a:r>
              <a:rPr lang="en-KR"/>
              <a:t>Insert survey</a:t>
            </a:r>
            <a:br>
              <a:rPr lang="en-KR"/>
            </a:br>
            <a:r>
              <a:rPr lang="en-KR"/>
              <a:t>QR Code here</a:t>
            </a:r>
          </a:p>
        </p:txBody>
      </p:sp>
      <p:sp>
        <p:nvSpPr>
          <p:cNvPr id="4" name="TextBox 3">
            <a:extLst>
              <a:ext uri="{FF2B5EF4-FFF2-40B4-BE49-F238E27FC236}">
                <a16:creationId xmlns:a16="http://schemas.microsoft.com/office/drawing/2014/main" id="{BA2C29CC-9E97-2C93-2384-C8278CF2232A}"/>
              </a:ext>
            </a:extLst>
          </p:cNvPr>
          <p:cNvSpPr txBox="1"/>
          <p:nvPr userDrawn="1"/>
        </p:nvSpPr>
        <p:spPr>
          <a:xfrm>
            <a:off x="9082342" y="2263452"/>
            <a:ext cx="3129643" cy="461665"/>
          </a:xfrm>
          <a:prstGeom prst="rect">
            <a:avLst/>
          </a:prstGeom>
          <a:noFill/>
        </p:spPr>
        <p:txBody>
          <a:bodyPr wrap="square" rtlCol="0">
            <a:spAutoFit/>
          </a:bodyPr>
          <a:lstStyle/>
          <a:p>
            <a:r>
              <a:rPr lang="en-KR" sz="24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Survey Link:</a:t>
            </a:r>
          </a:p>
        </p:txBody>
      </p:sp>
      <p:pic>
        <p:nvPicPr>
          <p:cNvPr id="6" name="Picture 5">
            <a:extLst>
              <a:ext uri="{FF2B5EF4-FFF2-40B4-BE49-F238E27FC236}">
                <a16:creationId xmlns:a16="http://schemas.microsoft.com/office/drawing/2014/main" id="{693E15C7-D972-9F81-C4B9-2B957ABC85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300" y="-5077"/>
            <a:ext cx="4296263" cy="2377071"/>
          </a:xfrm>
          <a:prstGeom prst="rect">
            <a:avLst/>
          </a:prstGeom>
        </p:spPr>
      </p:pic>
    </p:spTree>
    <p:extLst>
      <p:ext uri="{BB962C8B-B14F-4D97-AF65-F5344CB8AC3E}">
        <p14:creationId xmlns:p14="http://schemas.microsoft.com/office/powerpoint/2010/main" val="284070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960325"/>
            <a:ext cx="6460999" cy="726547"/>
          </a:xfrm>
        </p:spPr>
        <p:txBody>
          <a:bodyPr wrap="square" anchor="t" anchorCtr="0"/>
          <a:lstStyle>
            <a:lvl1pPr algn="l">
              <a:defRPr sz="4800"/>
            </a:lvl1pPr>
          </a:lstStyle>
          <a:p>
            <a:r>
              <a:rPr lang="en-US"/>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3686872"/>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630128"/>
            <a:ext cx="3797302" cy="369332"/>
          </a:xfrm>
        </p:spPr>
        <p:txBody>
          <a:bodyPr wrap="square"/>
          <a:lstStyle>
            <a:lvl1pPr marL="0" indent="0">
              <a:spcAft>
                <a:spcPts val="0"/>
              </a:spcAft>
              <a:buNone/>
              <a:defRPr sz="2000" b="0" i="0" cap="none" spc="0" baseline="0"/>
            </a:lvl1pPr>
          </a:lstStyle>
          <a:p>
            <a:pPr lvl="0"/>
            <a:r>
              <a:rPr lang="en-US"/>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2655515"/>
            <a:ext cx="6477002" cy="258532"/>
          </a:xfrm>
        </p:spPr>
        <p:txBody>
          <a:bodyPr wrap="square"/>
          <a:lstStyle>
            <a:lvl1pPr marL="0" indent="0">
              <a:spcAft>
                <a:spcPts val="0"/>
              </a:spcAft>
              <a:buNone/>
              <a:defRPr sz="1200" b="1" i="0" cap="all" spc="300" baseline="0"/>
            </a:lvl1pPr>
          </a:lstStyle>
          <a:p>
            <a:pPr lvl="0"/>
            <a:r>
              <a:rPr lang="en-US"/>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5042916"/>
            <a:ext cx="3797302" cy="535531"/>
          </a:xfrm>
        </p:spPr>
        <p:txBody>
          <a:bodyPr wrap="square"/>
          <a:lstStyle>
            <a:lvl1pPr marL="0" indent="0">
              <a:spcAft>
                <a:spcPts val="300"/>
              </a:spcAft>
              <a:buNone/>
              <a:defRPr sz="1600"/>
            </a:lvl1pPr>
          </a:lstStyle>
          <a:p>
            <a:pPr lvl="0"/>
            <a:r>
              <a:rPr lang="en-US"/>
              <a:t>Speaker job title</a:t>
            </a:r>
            <a:br>
              <a:rPr lang="en-US"/>
            </a:br>
            <a:r>
              <a:rPr lang="en-US"/>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a:solidFill>
                  <a:schemeClr val="tx2"/>
                </a:solidFill>
              </a:rPr>
              <a:t>© 2023, Amazon Web Services, Inc. or its affiliates. All rights reserved. Amazon Confidential and Trademark.</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72845" y="312884"/>
            <a:ext cx="1003173" cy="600189"/>
          </a:xfrm>
          <a:prstGeom prst="rect">
            <a:avLst/>
          </a:prstGeom>
        </p:spPr>
      </p:pic>
      <p:pic>
        <p:nvPicPr>
          <p:cNvPr id="6" name="Picture 5">
            <a:extLst>
              <a:ext uri="{FF2B5EF4-FFF2-40B4-BE49-F238E27FC236}">
                <a16:creationId xmlns:a16="http://schemas.microsoft.com/office/drawing/2014/main" id="{53F6D845-00D4-4F24-3A07-895C99AF6E9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300" y="-5077"/>
            <a:ext cx="4296263" cy="2377071"/>
          </a:xfrm>
          <a:prstGeom prst="rect">
            <a:avLst/>
          </a:prstGeom>
        </p:spPr>
      </p:pic>
    </p:spTree>
    <p:extLst>
      <p:ext uri="{BB962C8B-B14F-4D97-AF65-F5344CB8AC3E}">
        <p14:creationId xmlns:p14="http://schemas.microsoft.com/office/powerpoint/2010/main" val="271190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a:t>Enter high-level agenda items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B235E124-0810-1748-836F-79D6526D1985}" type="datetime1">
              <a:rPr lang="en-GB" smtClean="0"/>
              <a:t>10/07/2024</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10" name="Title 9">
            <a:extLst>
              <a:ext uri="{FF2B5EF4-FFF2-40B4-BE49-F238E27FC236}">
                <a16:creationId xmlns:a16="http://schemas.microsoft.com/office/drawing/2014/main" id="{7DF6E0D4-4323-B08C-E104-317834847744}"/>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29023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40CF1-A88D-2BBC-0B3B-14108213CCC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A374235-5C83-1D66-BCBE-50EB444F5754}"/>
              </a:ext>
            </a:extLst>
          </p:cNvPr>
          <p:cNvSpPr>
            <a:spLocks noGrp="1"/>
          </p:cNvSpPr>
          <p:nvPr>
            <p:ph type="dt" sz="half" idx="10"/>
          </p:nvPr>
        </p:nvSpPr>
        <p:spPr/>
        <p:txBody>
          <a:bodyPr/>
          <a:lstStyle/>
          <a:p>
            <a:fld id="{010AEC78-D3A7-0849-BF2E-2B4612F77AD7}" type="datetime1">
              <a:rPr lang="en-GB" smtClean="0"/>
              <a:t>10/07/2024</a:t>
            </a:fld>
            <a:endParaRPr lang="en-US"/>
          </a:p>
        </p:txBody>
      </p:sp>
      <p:sp>
        <p:nvSpPr>
          <p:cNvPr id="4" name="Footer Placeholder 3">
            <a:extLst>
              <a:ext uri="{FF2B5EF4-FFF2-40B4-BE49-F238E27FC236}">
                <a16:creationId xmlns:a16="http://schemas.microsoft.com/office/drawing/2014/main" id="{79402FD9-180C-7F34-24A4-2DC48298FE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49D070-5F91-0457-1E94-639B141824E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97897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 Large Image 2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74430890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CD237FE6-D83F-A843-AC86-6F159CC158A8}" type="datetime1">
              <a:rPr lang="en-GB" smtClean="0"/>
              <a:t>10/07/2024</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8331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F8F5EF8A-7231-7843-AA05-072C1C190F9B}" type="datetime1">
              <a:rPr lang="en-GB" smtClean="0"/>
              <a:t>10/07/2024</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07801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CB5B699F-2DBE-7F45-8263-48BE5625C410}" type="datetime1">
              <a:rPr lang="en-GB" smtClean="0"/>
              <a:t>10/07/2024</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048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4740891E-55F5-3747-A36C-03AE897FF377}" type="datetime1">
              <a:rPr lang="en-GB" smtClean="0"/>
              <a:t>10/07/2024</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809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544934CB-28DC-2748-AA84-0F3B92E22B3D}" type="datetime1">
              <a:rPr lang="en-GB" smtClean="0"/>
              <a:t>10/07/2024</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22320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98F4405A-2B97-BA46-AF6B-499CF1E88EFD}" type="datetime1">
              <a:rPr lang="en-GB" smtClean="0"/>
              <a:t>10/07/2024</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19079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a:t>Enter subtitle</a:t>
            </a:r>
          </a:p>
        </p:txBody>
      </p:sp>
      <p:sp>
        <p:nvSpPr>
          <p:cNvPr id="4" name="Date Placeholder 3">
            <a:extLst>
              <a:ext uri="{FF2B5EF4-FFF2-40B4-BE49-F238E27FC236}">
                <a16:creationId xmlns:a16="http://schemas.microsoft.com/office/drawing/2014/main" id="{20FFB481-AB60-43A3-947D-B4556E8AB26A}"/>
              </a:ext>
            </a:extLst>
          </p:cNvPr>
          <p:cNvSpPr>
            <a:spLocks noGrp="1"/>
          </p:cNvSpPr>
          <p:nvPr>
            <p:ph type="dt" sz="half" idx="11"/>
          </p:nvPr>
        </p:nvSpPr>
        <p:spPr/>
        <p:txBody>
          <a:bodyPr/>
          <a:lstStyle/>
          <a:p>
            <a:fld id="{3C2CD3F6-E656-2545-9264-3F62D08035D3}" type="datetime1">
              <a:rPr lang="en-GB" smtClean="0"/>
              <a:t>10/07/2024</a:t>
            </a:fld>
            <a:endParaRPr lang="en-US"/>
          </a:p>
        </p:txBody>
      </p:sp>
      <p:sp>
        <p:nvSpPr>
          <p:cNvPr id="6" name="Footer Placeholder 5">
            <a:extLst>
              <a:ext uri="{FF2B5EF4-FFF2-40B4-BE49-F238E27FC236}">
                <a16:creationId xmlns:a16="http://schemas.microsoft.com/office/drawing/2014/main" id="{904A915F-71E7-41C4-907A-C8F1E2D177D1}"/>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9" name="Title 8">
            <a:extLst>
              <a:ext uri="{FF2B5EF4-FFF2-40B4-BE49-F238E27FC236}">
                <a16:creationId xmlns:a16="http://schemas.microsoft.com/office/drawing/2014/main" id="{EE5880E2-7D4A-1DF3-FBCD-528D46218548}"/>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54204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865079E0-360F-B044-8852-E418062DF194}" type="datetime1">
              <a:rPr lang="en-GB" smtClean="0"/>
              <a:t>10/07/2024</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8569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2D615-6EDD-37E2-F45A-D8F123CC5AE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64D515B-C7E4-9B1B-BE3F-9AC09AF55DFF}"/>
              </a:ext>
            </a:extLst>
          </p:cNvPr>
          <p:cNvSpPr>
            <a:spLocks noGrp="1"/>
          </p:cNvSpPr>
          <p:nvPr>
            <p:ph type="dt" sz="half" idx="10"/>
          </p:nvPr>
        </p:nvSpPr>
        <p:spPr/>
        <p:txBody>
          <a:bodyPr/>
          <a:lstStyle/>
          <a:p>
            <a:fld id="{5F1DCF70-15AA-E347-B535-03881661D9DC}" type="datetime1">
              <a:rPr lang="en-GB" smtClean="0"/>
              <a:t>10/07/2024</a:t>
            </a:fld>
            <a:endParaRPr lang="en-US"/>
          </a:p>
        </p:txBody>
      </p:sp>
      <p:sp>
        <p:nvSpPr>
          <p:cNvPr id="4" name="Footer Placeholder 3">
            <a:extLst>
              <a:ext uri="{FF2B5EF4-FFF2-40B4-BE49-F238E27FC236}">
                <a16:creationId xmlns:a16="http://schemas.microsoft.com/office/drawing/2014/main" id="{A91D597B-5592-6900-B532-5387530663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DA70A7-AA10-872E-9365-C0B160EE139F}"/>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9755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a:t>
            </a:r>
          </a:p>
          <a:p>
            <a:pPr lvl="1"/>
            <a:r>
              <a:rPr lang="en-US"/>
              <a:t>Second level</a:t>
            </a:r>
          </a:p>
          <a:p>
            <a:pPr lvl="2"/>
            <a:r>
              <a:rPr lang="en-US"/>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97A4A121-EF8C-6A4C-BC95-9008EACFCFF4}" type="datetime1">
              <a:rPr lang="en-GB" smtClean="0"/>
              <a:t>10/07/2024</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7311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DECDA-DFA9-B152-146D-7DAB15B65A3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04426B0-BCCD-D07A-45E5-492736B9E5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2245C17-9FBC-8D0D-49EE-7B52B7442993}"/>
              </a:ext>
            </a:extLst>
          </p:cNvPr>
          <p:cNvSpPr>
            <a:spLocks noGrp="1"/>
          </p:cNvSpPr>
          <p:nvPr>
            <p:ph type="dt" sz="half" idx="10"/>
          </p:nvPr>
        </p:nvSpPr>
        <p:spPr/>
        <p:txBody>
          <a:bodyPr/>
          <a:lstStyle/>
          <a:p>
            <a:fld id="{9A7CEAD1-2BD8-4125-8054-E59117F34FBB}" type="datetimeFigureOut">
              <a:rPr lang="en-GB" smtClean="0"/>
              <a:t>10/07/2024</a:t>
            </a:fld>
            <a:endParaRPr lang="en-GB"/>
          </a:p>
        </p:txBody>
      </p:sp>
      <p:sp>
        <p:nvSpPr>
          <p:cNvPr id="5" name="Footer Placeholder 4">
            <a:extLst>
              <a:ext uri="{FF2B5EF4-FFF2-40B4-BE49-F238E27FC236}">
                <a16:creationId xmlns:a16="http://schemas.microsoft.com/office/drawing/2014/main" id="{85B1CC7C-4CDF-C1BB-2536-333D70D4E40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94D04C2-3299-8ABC-B64A-7CDC69D7F166}"/>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386060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 Large Image 3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400921155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B50954CA-0CC9-2E42-A7A6-24999B404360}" type="datetime1">
              <a:rPr lang="en-GB" smtClean="0"/>
              <a:t>10/07/2024</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093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957B47C4-234E-B94B-B94E-D7F06911388B}" type="datetime1">
              <a:rPr lang="en-GB" smtClean="0"/>
              <a:t>10/07/2024</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17660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4B1B9314-DF84-134E-9D4A-15DE2AA46B4E}" type="datetime1">
              <a:rPr lang="en-GB" smtClean="0"/>
              <a:t>10/07/2024</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6904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7204DD0F-FCD5-5E46-A52F-767612730E79}" type="datetime1">
              <a:rPr lang="en-GB" smtClean="0"/>
              <a:t>10/07/2024</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68440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ED9A6D40-3EF2-EE4A-A440-9E198EC9A6E1}" type="datetime1">
              <a:rPr lang="en-GB" smtClean="0"/>
              <a:t>10/07/2024</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3944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87542B2F-81BE-D643-99D2-4854BDE5F400}" type="datetime1">
              <a:rPr lang="en-GB" smtClean="0"/>
              <a:t>10/07/2024</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97869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GB"/>
              <a:t>Click icon to add picture</a:t>
            </a:r>
            <a:endParaRPr lang="en-US"/>
          </a:p>
        </p:txBody>
      </p:sp>
    </p:spTree>
    <p:extLst>
      <p:ext uri="{BB962C8B-B14F-4D97-AF65-F5344CB8AC3E}">
        <p14:creationId xmlns:p14="http://schemas.microsoft.com/office/powerpoint/2010/main" val="145137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3A877228-82E3-8E42-B26C-DD906A2E4AFB}" type="datetime1">
              <a:rPr lang="en-GB" smtClean="0"/>
              <a:t>10/07/2024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Tree>
    <p:extLst>
      <p:ext uri="{BB962C8B-B14F-4D97-AF65-F5344CB8AC3E}">
        <p14:creationId xmlns:p14="http://schemas.microsoft.com/office/powerpoint/2010/main" val="272256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B6637F0C-1BFF-494A-A216-BE0233D1270E}" type="datetime1">
              <a:rPr lang="en-GB" smtClean="0"/>
              <a:t>10/07/2024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Tree>
    <p:extLst>
      <p:ext uri="{BB962C8B-B14F-4D97-AF65-F5344CB8AC3E}">
        <p14:creationId xmlns:p14="http://schemas.microsoft.com/office/powerpoint/2010/main" val="335246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78F81811-9472-A94F-88A9-95080FEF0824}" type="datetime1">
              <a:rPr lang="en-GB" smtClean="0"/>
              <a:t>10/07/2024</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1939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 Large Image 4 – Anthracite">
    <p:bg>
      <p:bgPr>
        <a:solidFill>
          <a:schemeClr val="accent5"/>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61768913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327ADCC1-8B04-E649-BCD0-2AEB4A0BE1E4}" type="datetime1">
              <a:rPr lang="en-GB" smtClean="0"/>
              <a:t>10/07/2024</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7840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50B47E2F-C8EA-204B-97B1-0EDC92C09189}" type="datetime1">
              <a:rPr lang="en-GB" smtClean="0"/>
              <a:t>10/07/2024</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4064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extLst>
                <a:ext uri="{28A0092B-C50C-407E-A947-70E740481C1C}">
                  <a14:useLocalDpi xmlns:a14="http://schemas.microsoft.com/office/drawing/2010/main" val="0"/>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DA4319A7-CB07-1944-9C6B-D7A0CE818B2E}" type="datetime1">
              <a:rPr lang="en-GB" smtClean="0"/>
              <a:t>10/07/2024</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6997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E64E7E-C7D7-5842-B34E-DD22090032AE}" type="datetime1">
              <a:rPr lang="en-GB" smtClean="0"/>
              <a:t>10/07/2024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90711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Header O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938E4B2A-BC43-554D-9D25-BE9F93D1FD85}" type="datetime1">
              <a:rPr lang="en-GB" smtClean="0"/>
              <a:t>10/07/2024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94D5B3FF-A08D-44FC-A0AE-D869ED9C1C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5" name="TextBox 4">
            <a:extLst>
              <a:ext uri="{FF2B5EF4-FFF2-40B4-BE49-F238E27FC236}">
                <a16:creationId xmlns:a16="http://schemas.microsoft.com/office/drawing/2014/main" id="{EB94ED88-FF06-1099-A3AE-D914A51842C4}"/>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343837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9D139E60-5370-524E-BF69-C1530C1ABDCA}" type="datetime1">
              <a:rPr lang="en-GB" smtClean="0"/>
              <a:t>10/07/2024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E658F4D7-9565-5C9C-3450-6D875B7C0576}"/>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2268750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042FDE-DD19-41FD-8B6F-87590D7D76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7AB10E0-F053-4547-A556-0287E4449CB3}" type="datetime1">
              <a:rPr lang="en-GB" smtClean="0"/>
              <a:t>10/07/2024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0AAAC885-C2D4-4F14-8900-38C88CAB96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897AC609-99AE-BEA6-D3AE-4466A2C2C538}"/>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390030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Type or paste plain-text code here; or click icon to add image</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0349CE81-9932-CD49-A414-B81B82F82CB7}" type="datetime1">
              <a:rPr lang="en-GB" smtClean="0"/>
              <a:t>10/07/2024</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65165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Enter code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Enter code</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D83A11EA-110A-044A-97FC-8CE38518E1FE}" type="datetime1">
              <a:rPr lang="en-GB" smtClean="0"/>
              <a:t>10/07/2024</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763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FB199806-9093-A746-B2FD-F6D6301089AE}" type="datetime1">
              <a:rPr lang="en-GB" smtClean="0"/>
              <a:t>10/07/2024</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a:latin typeface="+mj-lt"/>
              </a:rPr>
              <a:t>Q&amp;A</a:t>
            </a:r>
          </a:p>
        </p:txBody>
      </p:sp>
    </p:spTree>
    <p:extLst>
      <p:ext uri="{BB962C8B-B14F-4D97-AF65-F5344CB8AC3E}">
        <p14:creationId xmlns:p14="http://schemas.microsoft.com/office/powerpoint/2010/main" val="4579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Image Only – Wh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88279589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a:t>Video or demo divider: Enter “Video” or “Demo” here</a:t>
            </a:r>
          </a:p>
        </p:txBody>
      </p:sp>
    </p:spTree>
    <p:extLst>
      <p:ext uri="{BB962C8B-B14F-4D97-AF65-F5344CB8AC3E}">
        <p14:creationId xmlns:p14="http://schemas.microsoft.com/office/powerpoint/2010/main" val="74613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GB"/>
              <a:t>Click icon to add media</a:t>
            </a:r>
            <a:endParaRPr lang="en-US"/>
          </a:p>
        </p:txBody>
      </p:sp>
    </p:spTree>
    <p:extLst>
      <p:ext uri="{BB962C8B-B14F-4D97-AF65-F5344CB8AC3E}">
        <p14:creationId xmlns:p14="http://schemas.microsoft.com/office/powerpoint/2010/main" val="379701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descriptive text here</a:t>
            </a:r>
          </a:p>
        </p:txBody>
      </p:sp>
    </p:spTree>
    <p:extLst>
      <p:ext uri="{BB962C8B-B14F-4D97-AF65-F5344CB8AC3E}">
        <p14:creationId xmlns:p14="http://schemas.microsoft.com/office/powerpoint/2010/main" val="1520935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a:solidFill>
                  <a:schemeClr val="tx1"/>
                </a:solidFill>
                <a:latin typeface="+mj-lt"/>
              </a:rPr>
              <a:t>Thank you!</a:t>
            </a:r>
          </a:p>
        </p:txBody>
      </p:sp>
      <p:pic>
        <p:nvPicPr>
          <p:cNvPr id="18" name="Picture 17">
            <a:extLst>
              <a:ext uri="{FF2B5EF4-FFF2-40B4-BE49-F238E27FC236}">
                <a16:creationId xmlns:a16="http://schemas.microsoft.com/office/drawing/2014/main" id="{AF79ABD0-4BB3-454B-96DF-FA1598EF70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13819" y="306258"/>
            <a:ext cx="1003173" cy="600189"/>
          </a:xfrm>
          <a:prstGeom prst="rect">
            <a:avLst/>
          </a:prstGeom>
        </p:spPr>
      </p:pic>
      <p:sp>
        <p:nvSpPr>
          <p:cNvPr id="20" name="Text Placeholder 7">
            <a:extLst>
              <a:ext uri="{FF2B5EF4-FFF2-40B4-BE49-F238E27FC236}">
                <a16:creationId xmlns:a16="http://schemas.microsoft.com/office/drawing/2014/main" id="{B52DB849-62DF-461B-B820-A4F32D048C1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a:t>Speaker name</a:t>
            </a:r>
          </a:p>
        </p:txBody>
      </p:sp>
      <p:sp>
        <p:nvSpPr>
          <p:cNvPr id="21" name="Text Placeholder 9">
            <a:extLst>
              <a:ext uri="{FF2B5EF4-FFF2-40B4-BE49-F238E27FC236}">
                <a16:creationId xmlns:a16="http://schemas.microsoft.com/office/drawing/2014/main" id="{1DA8CEFC-CF61-4A31-A788-161B3972BFC0}"/>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2" name="Text Placeholder 7">
            <a:extLst>
              <a:ext uri="{FF2B5EF4-FFF2-40B4-BE49-F238E27FC236}">
                <a16:creationId xmlns:a16="http://schemas.microsoft.com/office/drawing/2014/main" id="{4439D56A-BB5E-4F3A-B629-0A1D1E862B5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a:t>Speaker name</a:t>
            </a:r>
          </a:p>
        </p:txBody>
      </p:sp>
      <p:sp>
        <p:nvSpPr>
          <p:cNvPr id="23" name="Text Placeholder 9">
            <a:extLst>
              <a:ext uri="{FF2B5EF4-FFF2-40B4-BE49-F238E27FC236}">
                <a16:creationId xmlns:a16="http://schemas.microsoft.com/office/drawing/2014/main" id="{D5D8D917-6B13-42D6-8690-C650241DA955}"/>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4" name="Text Placeholder 7">
            <a:extLst>
              <a:ext uri="{FF2B5EF4-FFF2-40B4-BE49-F238E27FC236}">
                <a16:creationId xmlns:a16="http://schemas.microsoft.com/office/drawing/2014/main" id="{F0321A4E-2574-41DF-96BF-F2CDB2C809A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a:t>Speaker name</a:t>
            </a:r>
          </a:p>
        </p:txBody>
      </p:sp>
      <p:sp>
        <p:nvSpPr>
          <p:cNvPr id="25" name="Text Placeholder 9">
            <a:extLst>
              <a:ext uri="{FF2B5EF4-FFF2-40B4-BE49-F238E27FC236}">
                <a16:creationId xmlns:a16="http://schemas.microsoft.com/office/drawing/2014/main" id="{32E8CB69-C161-4F4F-8247-6F0E5557C9AF}"/>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3" name="Picture Placeholder 12">
            <a:extLst>
              <a:ext uri="{FF2B5EF4-FFF2-40B4-BE49-F238E27FC236}">
                <a16:creationId xmlns:a16="http://schemas.microsoft.com/office/drawing/2014/main" id="{6B36DA6C-6342-02DD-47B3-8CDE10D23DD1}"/>
              </a:ext>
            </a:extLst>
          </p:cNvPr>
          <p:cNvSpPr>
            <a:spLocks noGrp="1"/>
          </p:cNvSpPr>
          <p:nvPr>
            <p:ph type="pic" sz="quarter" idx="16" hasCustomPrompt="1"/>
          </p:nvPr>
        </p:nvSpPr>
        <p:spPr>
          <a:xfrm>
            <a:off x="9172337" y="2991050"/>
            <a:ext cx="2604290" cy="2500006"/>
          </a:xfrm>
        </p:spPr>
        <p:txBody>
          <a:bodyPr anchor="ctr"/>
          <a:lstStyle>
            <a:lvl1pPr marL="0" indent="0" algn="ctr">
              <a:buNone/>
              <a:defRPr/>
            </a:lvl1pPr>
          </a:lstStyle>
          <a:p>
            <a:r>
              <a:rPr lang="en-KR"/>
              <a:t>Insert survey</a:t>
            </a:r>
            <a:br>
              <a:rPr lang="en-KR"/>
            </a:br>
            <a:r>
              <a:rPr lang="en-KR"/>
              <a:t>QR Code here</a:t>
            </a:r>
          </a:p>
        </p:txBody>
      </p:sp>
      <p:sp>
        <p:nvSpPr>
          <p:cNvPr id="4" name="TextBox 3">
            <a:extLst>
              <a:ext uri="{FF2B5EF4-FFF2-40B4-BE49-F238E27FC236}">
                <a16:creationId xmlns:a16="http://schemas.microsoft.com/office/drawing/2014/main" id="{BA2C29CC-9E97-2C93-2384-C8278CF2232A}"/>
              </a:ext>
            </a:extLst>
          </p:cNvPr>
          <p:cNvSpPr txBox="1"/>
          <p:nvPr userDrawn="1"/>
        </p:nvSpPr>
        <p:spPr>
          <a:xfrm>
            <a:off x="9082342" y="2263452"/>
            <a:ext cx="3129643" cy="461665"/>
          </a:xfrm>
          <a:prstGeom prst="rect">
            <a:avLst/>
          </a:prstGeom>
          <a:noFill/>
        </p:spPr>
        <p:txBody>
          <a:bodyPr wrap="square" rtlCol="0">
            <a:spAutoFit/>
          </a:bodyPr>
          <a:lstStyle/>
          <a:p>
            <a:r>
              <a:rPr lang="en-KR" sz="24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Survey Link:</a:t>
            </a:r>
          </a:p>
        </p:txBody>
      </p:sp>
      <p:pic>
        <p:nvPicPr>
          <p:cNvPr id="6" name="Picture 5">
            <a:extLst>
              <a:ext uri="{FF2B5EF4-FFF2-40B4-BE49-F238E27FC236}">
                <a16:creationId xmlns:a16="http://schemas.microsoft.com/office/drawing/2014/main" id="{693E15C7-D972-9F81-C4B9-2B957ABC85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300" y="-5077"/>
            <a:ext cx="4296263" cy="2377071"/>
          </a:xfrm>
          <a:prstGeom prst="rect">
            <a:avLst/>
          </a:prstGeom>
        </p:spPr>
      </p:pic>
    </p:spTree>
    <p:extLst>
      <p:ext uri="{BB962C8B-B14F-4D97-AF65-F5344CB8AC3E}">
        <p14:creationId xmlns:p14="http://schemas.microsoft.com/office/powerpoint/2010/main" val="3989665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Agenda Slid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spTree>
    <p:extLst>
      <p:ext uri="{BB962C8B-B14F-4D97-AF65-F5344CB8AC3E}">
        <p14:creationId xmlns:p14="http://schemas.microsoft.com/office/powerpoint/2010/main" val="1991036530"/>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ext Only – Anthracit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78241743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34495445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xt + Image 2 – Anthracit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402388379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ext + Image 3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34085211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ext + Image 4 – Anthracit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4943341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Content – Wh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08361113"/>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 Large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dirty="0"/>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0494196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ext + Large Image 2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28064456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ext + Large Image 3 – Anthracite">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92040674"/>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ext + Large Image 4 – Anthracite">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27363048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 Image Only – Wh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92307010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 Content – Wh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0245661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ext + Infographics – Whit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1204131740"/>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00639624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hree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98104387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Four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767659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 Infographics – White">
    <p:bg>
      <p:bgPr>
        <a:solidFill>
          <a:schemeClr val="accent5"/>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289089475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Quote + Two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301844249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Quote +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88076162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ivider Slide – Anthrac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59998681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am Four – Anthrac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403669639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eam Multi – Anthrac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36541744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End pag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1654452"/>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Divider Slide – Aqu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tx1"/>
                </a:solidFill>
              </a:defRPr>
            </a:lvl1pPr>
          </a:lstStyle>
          <a:p>
            <a:r>
              <a:rPr lang="en-US"/>
              <a:t>Divider headline</a:t>
            </a:r>
            <a:endParaRPr lang="en-GB"/>
          </a:p>
        </p:txBody>
      </p:sp>
    </p:spTree>
    <p:extLst>
      <p:ext uri="{BB962C8B-B14F-4D97-AF65-F5344CB8AC3E}">
        <p14:creationId xmlns:p14="http://schemas.microsoft.com/office/powerpoint/2010/main" val="23019813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129207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9537591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8754337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 Two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6230117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1716750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8062-E250-15B4-43ED-BDFDD76CC5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247AFF5-2F3D-C8EE-1C8A-27BEE99FC3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71D3E6-4CEF-58EC-7EAB-826ABB5715C2}"/>
              </a:ext>
            </a:extLst>
          </p:cNvPr>
          <p:cNvSpPr>
            <a:spLocks noGrp="1"/>
          </p:cNvSpPr>
          <p:nvPr>
            <p:ph type="dt" sz="half" idx="10"/>
          </p:nvPr>
        </p:nvSpPr>
        <p:spPr/>
        <p:txBody>
          <a:bodyPr/>
          <a:lstStyle/>
          <a:p>
            <a:fld id="{9A7CEAD1-2BD8-4125-8054-E59117F34FBB}" type="datetimeFigureOut">
              <a:rPr lang="en-GB" smtClean="0"/>
              <a:t>10/07/2024</a:t>
            </a:fld>
            <a:endParaRPr lang="en-GB"/>
          </a:p>
        </p:txBody>
      </p:sp>
      <p:sp>
        <p:nvSpPr>
          <p:cNvPr id="5" name="Footer Placeholder 4">
            <a:extLst>
              <a:ext uri="{FF2B5EF4-FFF2-40B4-BE49-F238E27FC236}">
                <a16:creationId xmlns:a16="http://schemas.microsoft.com/office/drawing/2014/main" id="{9923022D-4654-4130-08B0-09337ADA9E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A3051D6-A2A9-4767-7E1A-799E98485348}"/>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4478092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 Anthracit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6552925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Four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19011882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am Multi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0132794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Only – White">
    <p:bg>
      <p:bgPr>
        <a:solidFill>
          <a:schemeClr val="bg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tx1"/>
                </a:solidFill>
              </a:defRPr>
            </a:lvl1pPr>
            <a:lvl2pPr>
              <a:defRPr sz="1800">
                <a:solidFill>
                  <a:schemeClr val="tx1"/>
                </a:solidFill>
              </a:defRPr>
            </a:lvl2pPr>
            <a:lvl3pPr>
              <a:defRPr sz="1800" b="0" i="0">
                <a:solidFill>
                  <a:schemeClr val="tx1"/>
                </a:solidFill>
                <a:latin typeface="+mn-lt"/>
              </a:defRPr>
            </a:lvl3pPr>
            <a:lvl4pPr>
              <a:defRPr>
                <a:solidFill>
                  <a:schemeClr val="tx1"/>
                </a:solidFill>
              </a:defRPr>
            </a:lvl4pPr>
            <a:lvl5pPr marL="324000">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grpSp>
        <p:nvGrpSpPr>
          <p:cNvPr id="16" name="Group 15">
            <a:extLst>
              <a:ext uri="{FF2B5EF4-FFF2-40B4-BE49-F238E27FC236}">
                <a16:creationId xmlns:a16="http://schemas.microsoft.com/office/drawing/2014/main" id="{D9601539-73B1-20C5-1CCB-02732912DA14}"/>
              </a:ext>
            </a:extLst>
          </p:cNvPr>
          <p:cNvGrpSpPr/>
          <p:nvPr userDrawn="1"/>
        </p:nvGrpSpPr>
        <p:grpSpPr>
          <a:xfrm>
            <a:off x="8159448" y="6357692"/>
            <a:ext cx="3461495" cy="123111"/>
            <a:chOff x="8159448" y="6357692"/>
            <a:chExt cx="3461495" cy="123111"/>
          </a:xfrm>
        </p:grpSpPr>
        <p:sp>
          <p:nvSpPr>
            <p:cNvPr id="17" name="object 82">
              <a:extLst>
                <a:ext uri="{FF2B5EF4-FFF2-40B4-BE49-F238E27FC236}">
                  <a16:creationId xmlns:a16="http://schemas.microsoft.com/office/drawing/2014/main" id="{EB0CCC66-0C1E-EAEC-691F-1CEB1B04B61F}"/>
                </a:ext>
              </a:extLst>
            </p:cNvPr>
            <p:cNvSpPr txBox="1">
              <a:spLocks/>
            </p:cNvSpPr>
            <p:nvPr userDrawn="1"/>
          </p:nvSpPr>
          <p:spPr>
            <a:xfrm>
              <a:off x="8159448" y="6357692"/>
              <a:ext cx="809462"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CONFIDENTIAL</a:t>
              </a:r>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grpSp>
    </p:spTree>
    <p:extLst>
      <p:ext uri="{BB962C8B-B14F-4D97-AF65-F5344CB8AC3E}">
        <p14:creationId xmlns:p14="http://schemas.microsoft.com/office/powerpoint/2010/main" val="35214543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F9546-16A0-52D4-573F-06010792649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4D3CDDB-108B-56A9-FE2F-B99F45FBA5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B1BEAB2-E992-D997-064F-05AFFDF5BAF4}"/>
              </a:ext>
            </a:extLst>
          </p:cNvPr>
          <p:cNvSpPr>
            <a:spLocks noGrp="1"/>
          </p:cNvSpPr>
          <p:nvPr>
            <p:ph type="dt" sz="half" idx="10"/>
          </p:nvPr>
        </p:nvSpPr>
        <p:spPr/>
        <p:txBody>
          <a:bodyPr/>
          <a:lstStyle/>
          <a:p>
            <a:fld id="{8AAFC553-7398-4946-B6AE-E2196BC14483}" type="datetimeFigureOut">
              <a:rPr lang="en-GB" smtClean="0"/>
              <a:t>10/07/2024</a:t>
            </a:fld>
            <a:endParaRPr lang="en-GB"/>
          </a:p>
        </p:txBody>
      </p:sp>
      <p:sp>
        <p:nvSpPr>
          <p:cNvPr id="5" name="Footer Placeholder 4">
            <a:extLst>
              <a:ext uri="{FF2B5EF4-FFF2-40B4-BE49-F238E27FC236}">
                <a16:creationId xmlns:a16="http://schemas.microsoft.com/office/drawing/2014/main" id="{B7307A12-986D-8DFD-F39A-03C5BD3D4F0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D1B293-9769-1303-0996-005F19DB4F93}"/>
              </a:ext>
            </a:extLst>
          </p:cNvPr>
          <p:cNvSpPr>
            <a:spLocks noGrp="1"/>
          </p:cNvSpPr>
          <p:nvPr>
            <p:ph type="sldNum" sz="quarter" idx="12"/>
          </p:nvPr>
        </p:nvSpPr>
        <p:spPr/>
        <p:txBody>
          <a:bodyPr/>
          <a:lstStyle/>
          <a:p>
            <a:fld id="{B8A5D266-5F6B-405B-B403-3FF5EBF2079A}" type="slidenum">
              <a:rPr lang="en-GB" smtClean="0"/>
              <a:t>‹#›</a:t>
            </a:fld>
            <a:endParaRPr lang="en-GB"/>
          </a:p>
        </p:txBody>
      </p:sp>
    </p:spTree>
    <p:extLst>
      <p:ext uri="{BB962C8B-B14F-4D97-AF65-F5344CB8AC3E}">
        <p14:creationId xmlns:p14="http://schemas.microsoft.com/office/powerpoint/2010/main" val="35488809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61499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764362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000845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951579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35799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D2996-F3BF-1CAE-A3EB-8CBF489D6B6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1A02130-AE65-9EC1-A6D2-3BA34EE479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F2B529A-E59D-8D7C-1AD5-FBDB02C06B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F3C4F7E-9E57-1B91-6921-EB05AD56FE9B}"/>
              </a:ext>
            </a:extLst>
          </p:cNvPr>
          <p:cNvSpPr>
            <a:spLocks noGrp="1"/>
          </p:cNvSpPr>
          <p:nvPr>
            <p:ph type="dt" sz="half" idx="10"/>
          </p:nvPr>
        </p:nvSpPr>
        <p:spPr/>
        <p:txBody>
          <a:bodyPr/>
          <a:lstStyle/>
          <a:p>
            <a:fld id="{9A7CEAD1-2BD8-4125-8054-E59117F34FBB}" type="datetimeFigureOut">
              <a:rPr lang="en-GB" smtClean="0"/>
              <a:t>10/07/2024</a:t>
            </a:fld>
            <a:endParaRPr lang="en-GB"/>
          </a:p>
        </p:txBody>
      </p:sp>
      <p:sp>
        <p:nvSpPr>
          <p:cNvPr id="6" name="Footer Placeholder 5">
            <a:extLst>
              <a:ext uri="{FF2B5EF4-FFF2-40B4-BE49-F238E27FC236}">
                <a16:creationId xmlns:a16="http://schemas.microsoft.com/office/drawing/2014/main" id="{9CEB5F64-9B88-8E34-C879-3F1912E97CA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8B4002-5BB1-4528-4B10-F7A24100465F}"/>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0117857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191610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9125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530971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757181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315995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387063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Slid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grpSp>
        <p:nvGrpSpPr>
          <p:cNvPr id="2" name="Group 1">
            <a:extLst>
              <a:ext uri="{FF2B5EF4-FFF2-40B4-BE49-F238E27FC236}">
                <a16:creationId xmlns:a16="http://schemas.microsoft.com/office/drawing/2014/main" id="{79C49E3B-1739-CCEC-E409-7AC414376B26}"/>
              </a:ext>
            </a:extLst>
          </p:cNvPr>
          <p:cNvGrpSpPr/>
          <p:nvPr userDrawn="1"/>
        </p:nvGrpSpPr>
        <p:grpSpPr>
          <a:xfrm>
            <a:off x="8159448" y="6357692"/>
            <a:ext cx="3461495" cy="123111"/>
            <a:chOff x="8159448" y="6357692"/>
            <a:chExt cx="3461495" cy="123111"/>
          </a:xfrm>
        </p:grpSpPr>
        <p:sp>
          <p:nvSpPr>
            <p:cNvPr id="6" name="object 82">
              <a:extLst>
                <a:ext uri="{FF2B5EF4-FFF2-40B4-BE49-F238E27FC236}">
                  <a16:creationId xmlns:a16="http://schemas.microsoft.com/office/drawing/2014/main" id="{BA5AB6EB-1D97-2202-6377-559DF01A02A5}"/>
                </a:ext>
              </a:extLst>
            </p:cNvPr>
            <p:cNvSpPr txBox="1">
              <a:spLocks/>
            </p:cNvSpPr>
            <p:nvPr userDrawn="1"/>
          </p:nvSpPr>
          <p:spPr>
            <a:xfrm>
              <a:off x="8159448" y="6357692"/>
              <a:ext cx="809462"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CONFIDENTIAL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grpSp>
    </p:spTree>
    <p:extLst>
      <p:ext uri="{BB962C8B-B14F-4D97-AF65-F5344CB8AC3E}">
        <p14:creationId xmlns:p14="http://schemas.microsoft.com/office/powerpoint/2010/main" val="1971770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 Large Image 4 – White">
    <p:bg>
      <p:bgPr>
        <a:solidFill>
          <a:schemeClr val="bg1"/>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4904139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 Imag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49299"/>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5100958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Four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55113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32C58-4521-0B4B-2C79-02B099EF1FD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84057B7-965E-84B8-827B-8A23307CD1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8C94E3-40C3-2D28-F258-ECD652DC5E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6D57DA2-C0CE-667B-45D4-3E61BD4CF5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3BB321-51DA-1F21-4102-53CA512473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79A911B-2740-A732-347F-075269E74AF5}"/>
              </a:ext>
            </a:extLst>
          </p:cNvPr>
          <p:cNvSpPr>
            <a:spLocks noGrp="1"/>
          </p:cNvSpPr>
          <p:nvPr>
            <p:ph type="dt" sz="half" idx="10"/>
          </p:nvPr>
        </p:nvSpPr>
        <p:spPr/>
        <p:txBody>
          <a:bodyPr/>
          <a:lstStyle/>
          <a:p>
            <a:fld id="{9A7CEAD1-2BD8-4125-8054-E59117F34FBB}" type="datetimeFigureOut">
              <a:rPr lang="en-GB" smtClean="0"/>
              <a:t>10/07/2024</a:t>
            </a:fld>
            <a:endParaRPr lang="en-GB"/>
          </a:p>
        </p:txBody>
      </p:sp>
      <p:sp>
        <p:nvSpPr>
          <p:cNvPr id="8" name="Footer Placeholder 7">
            <a:extLst>
              <a:ext uri="{FF2B5EF4-FFF2-40B4-BE49-F238E27FC236}">
                <a16:creationId xmlns:a16="http://schemas.microsoft.com/office/drawing/2014/main" id="{BAC395E3-E128-FA4D-3BAC-25BCA3749C4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2B3BAC3-6C83-2ABA-A5F8-7943E6363FA4}"/>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10818984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Slid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grpSp>
        <p:nvGrpSpPr>
          <p:cNvPr id="2" name="Group 1">
            <a:extLst>
              <a:ext uri="{FF2B5EF4-FFF2-40B4-BE49-F238E27FC236}">
                <a16:creationId xmlns:a16="http://schemas.microsoft.com/office/drawing/2014/main" id="{79C49E3B-1739-CCEC-E409-7AC414376B26}"/>
              </a:ext>
            </a:extLst>
          </p:cNvPr>
          <p:cNvGrpSpPr/>
          <p:nvPr userDrawn="1"/>
        </p:nvGrpSpPr>
        <p:grpSpPr>
          <a:xfrm>
            <a:off x="8159448" y="6357692"/>
            <a:ext cx="3461495" cy="123111"/>
            <a:chOff x="8159448" y="6357692"/>
            <a:chExt cx="3461495" cy="123111"/>
          </a:xfrm>
        </p:grpSpPr>
        <p:sp>
          <p:nvSpPr>
            <p:cNvPr id="6" name="object 82">
              <a:extLst>
                <a:ext uri="{FF2B5EF4-FFF2-40B4-BE49-F238E27FC236}">
                  <a16:creationId xmlns:a16="http://schemas.microsoft.com/office/drawing/2014/main" id="{BA5AB6EB-1D97-2202-6377-559DF01A02A5}"/>
                </a:ext>
              </a:extLst>
            </p:cNvPr>
            <p:cNvSpPr txBox="1">
              <a:spLocks/>
            </p:cNvSpPr>
            <p:nvPr userDrawn="1"/>
          </p:nvSpPr>
          <p:spPr>
            <a:xfrm>
              <a:off x="8159448" y="6357692"/>
              <a:ext cx="809462"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CONFIDENTIAL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grpSp>
    </p:spTree>
    <p:extLst>
      <p:ext uri="{BB962C8B-B14F-4D97-AF65-F5344CB8AC3E}">
        <p14:creationId xmlns:p14="http://schemas.microsoft.com/office/powerpoint/2010/main" val="1337172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nly – White">
    <p:bg>
      <p:bgPr>
        <a:solidFill>
          <a:schemeClr val="bg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tx1"/>
                </a:solidFill>
              </a:defRPr>
            </a:lvl1pPr>
            <a:lvl2pPr>
              <a:defRPr sz="1800">
                <a:solidFill>
                  <a:schemeClr val="tx1"/>
                </a:solidFill>
              </a:defRPr>
            </a:lvl2pPr>
            <a:lvl3pPr>
              <a:defRPr sz="1800" b="0" i="0">
                <a:solidFill>
                  <a:schemeClr val="tx1"/>
                </a:solidFill>
                <a:latin typeface="+mn-lt"/>
              </a:defRPr>
            </a:lvl3pPr>
            <a:lvl4pPr>
              <a:defRPr>
                <a:solidFill>
                  <a:schemeClr val="tx1"/>
                </a:solidFill>
              </a:defRPr>
            </a:lvl4pPr>
            <a:lvl5pPr marL="324000">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9359694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 Imag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49299"/>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17641930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 Image 2 – White">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8005031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 Image 3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12935923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 Image 4 – White">
    <p:bg>
      <p:bgPr>
        <a:solidFill>
          <a:schemeClr val="bg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4698249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 Large Imag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18189871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 Large Image 2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1002231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 Large Image 3 – White">
    <p:bg>
      <p:bgPr>
        <a:solidFill>
          <a:schemeClr val="bg1"/>
        </a:solidFill>
        <a:effectLst/>
      </p:bgPr>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a:noFill/>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42790339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 Large Image 4 – White">
    <p:bg>
      <p:bgPr>
        <a:solidFill>
          <a:schemeClr val="bg1"/>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27188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F887F-C634-8E5F-93E6-026F4D94106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05E3ED2-1868-554E-442D-95F862CC8FBB}"/>
              </a:ext>
            </a:extLst>
          </p:cNvPr>
          <p:cNvSpPr>
            <a:spLocks noGrp="1"/>
          </p:cNvSpPr>
          <p:nvPr>
            <p:ph type="dt" sz="half" idx="10"/>
          </p:nvPr>
        </p:nvSpPr>
        <p:spPr/>
        <p:txBody>
          <a:bodyPr/>
          <a:lstStyle/>
          <a:p>
            <a:fld id="{9A7CEAD1-2BD8-4125-8054-E59117F34FBB}" type="datetimeFigureOut">
              <a:rPr lang="en-GB" smtClean="0"/>
              <a:t>10/07/2024</a:t>
            </a:fld>
            <a:endParaRPr lang="en-GB"/>
          </a:p>
        </p:txBody>
      </p:sp>
      <p:sp>
        <p:nvSpPr>
          <p:cNvPr id="4" name="Footer Placeholder 3">
            <a:extLst>
              <a:ext uri="{FF2B5EF4-FFF2-40B4-BE49-F238E27FC236}">
                <a16:creationId xmlns:a16="http://schemas.microsoft.com/office/drawing/2014/main" id="{D3ADCDCB-7A91-E872-3179-FE1BFAA6AF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34E5E45-0D33-B16A-2205-B0D3FFEBD450}"/>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0017737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Image Only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pic>
        <p:nvPicPr>
          <p:cNvPr id="10" name="Graphic 9">
            <a:extLst>
              <a:ext uri="{FF2B5EF4-FFF2-40B4-BE49-F238E27FC236}">
                <a16:creationId xmlns:a16="http://schemas.microsoft.com/office/drawing/2014/main" id="{F3086390-A774-2A7D-47BE-5D5CD67FAE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Tree>
    <p:extLst>
      <p:ext uri="{BB962C8B-B14F-4D97-AF65-F5344CB8AC3E}">
        <p14:creationId xmlns:p14="http://schemas.microsoft.com/office/powerpoint/2010/main" val="239543600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Content – White">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971545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 Infographics – Whit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49300"/>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11311077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Image Text Block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rgbClr val="86999E"/>
          </a:solidFill>
        </p:spPr>
        <p:txBody>
          <a:bodyPr lIns="144000" tIns="144000" rIns="2304000" bIns="108000"/>
          <a:lstStyle>
            <a:lvl1pPr marL="108000" indent="-108000">
              <a:spcBef>
                <a:spcPts val="500"/>
              </a:spcBef>
              <a:defRPr sz="900"/>
            </a:lvl1pPr>
            <a:lvl2pPr marL="216000" indent="-108000">
              <a:spcBef>
                <a:spcPts val="200"/>
              </a:spcBef>
              <a:defRPr sz="900"/>
            </a:lvl2pPr>
            <a:lvl3pPr marL="324000" indent="-108000">
              <a:spcBef>
                <a:spcPts val="200"/>
              </a:spcBef>
              <a:defRPr sz="900"/>
            </a:lvl3pPr>
            <a:lvl4pPr marL="108000" indent="-108000">
              <a:defRPr sz="900"/>
            </a:lvl4pPr>
            <a:lvl5pPr marL="108000" indent="-108000">
              <a:defRPr sz="9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rgbClr val="86999E"/>
          </a:solidFill>
        </p:spPr>
        <p:txBody>
          <a:bodyPr lIns="144000" tIns="144000" rIns="2304000" bIns="108000"/>
          <a:lstStyle>
            <a:lvl1pPr marL="108000" indent="-108000">
              <a:spcBef>
                <a:spcPts val="500"/>
              </a:spcBef>
              <a:defRPr sz="900"/>
            </a:lvl1pPr>
            <a:lvl2pPr marL="216000" indent="-108000">
              <a:spcBef>
                <a:spcPts val="200"/>
              </a:spcBef>
              <a:defRPr sz="900"/>
            </a:lvl2pPr>
            <a:lvl3pPr marL="324000" indent="-108000">
              <a:spcBef>
                <a:spcPts val="200"/>
              </a:spcBef>
              <a:defRPr sz="900"/>
            </a:lvl3pPr>
            <a:lvl4pPr marL="108000" indent="-108000">
              <a:defRPr sz="900"/>
            </a:lvl4pPr>
            <a:lvl5pPr marL="108000" indent="-108000">
              <a:defRPr sz="9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62261982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Image Text Block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tx2"/>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tx2"/>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tx2"/>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850196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our Image Text Block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tx2"/>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tx2"/>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tx2"/>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tx2"/>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1519941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 Imag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tx1"/>
                </a:solidFill>
                <a:latin typeface="+mn-lt"/>
              </a:defRPr>
            </a:lvl1pPr>
            <a:lvl2pPr marL="0" indent="0" algn="ctr">
              <a:spcBef>
                <a:spcPts val="1500"/>
              </a:spcBef>
              <a:buNone/>
              <a:defRPr b="1" i="0" cap="all" baseline="0">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10724452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tx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885140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am Four – White">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tx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tx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tx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tx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19076992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am Multi – White">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4" name="Picture Placeholder 12">
            <a:extLst>
              <a:ext uri="{FF2B5EF4-FFF2-40B4-BE49-F238E27FC236}">
                <a16:creationId xmlns:a16="http://schemas.microsoft.com/office/drawing/2014/main" id="{F1A1D60F-6046-846F-3258-799C554053F5}"/>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4104931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0030CF-25C1-9545-78E3-2D206805BA20}"/>
              </a:ext>
            </a:extLst>
          </p:cNvPr>
          <p:cNvSpPr>
            <a:spLocks noGrp="1"/>
          </p:cNvSpPr>
          <p:nvPr>
            <p:ph type="dt" sz="half" idx="10"/>
          </p:nvPr>
        </p:nvSpPr>
        <p:spPr/>
        <p:txBody>
          <a:bodyPr/>
          <a:lstStyle/>
          <a:p>
            <a:fld id="{9A7CEAD1-2BD8-4125-8054-E59117F34FBB}" type="datetimeFigureOut">
              <a:rPr lang="en-GB" smtClean="0"/>
              <a:t>10/07/2024</a:t>
            </a:fld>
            <a:endParaRPr lang="en-GB"/>
          </a:p>
        </p:txBody>
      </p:sp>
      <p:sp>
        <p:nvSpPr>
          <p:cNvPr id="3" name="Footer Placeholder 2">
            <a:extLst>
              <a:ext uri="{FF2B5EF4-FFF2-40B4-BE49-F238E27FC236}">
                <a16:creationId xmlns:a16="http://schemas.microsoft.com/office/drawing/2014/main" id="{A0ECDC0B-0B29-3128-6526-F8291BBECD3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1E937DD-CCF7-19D9-97EA-12ED8861ACC2}"/>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5504547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367" y="614012"/>
            <a:ext cx="4117755" cy="1551002"/>
          </a:xfrm>
        </p:spPr>
        <p:txBody>
          <a:bodyPr anchor="t" anchorCtr="0"/>
          <a:lstStyle>
            <a:lvl1pPr algn="l">
              <a:defRPr sz="3733" b="1"/>
            </a:lvl1pPr>
          </a:lstStyle>
          <a:p>
            <a:r>
              <a:rPr lang="en-GB"/>
              <a:t>CLICK TO EDIT MASTER TITLE STYLE</a:t>
            </a:r>
          </a:p>
        </p:txBody>
      </p:sp>
      <p:sp>
        <p:nvSpPr>
          <p:cNvPr id="3" name="Content Placeholder 2"/>
          <p:cNvSpPr>
            <a:spLocks noGrp="1"/>
          </p:cNvSpPr>
          <p:nvPr>
            <p:ph idx="1"/>
          </p:nvPr>
        </p:nvSpPr>
        <p:spPr>
          <a:xfrm>
            <a:off x="4766733" y="5016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78365" y="2350689"/>
            <a:ext cx="4117755" cy="3775476"/>
          </a:xfrm>
        </p:spPr>
        <p:txBody>
          <a:bodyPr/>
          <a:lstStyle>
            <a:lvl1pPr marL="0" indent="0">
              <a:buNone/>
              <a:defRPr sz="2133"/>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6061FF-9AC2-B54B-9EF3-9D7559800F98}" type="datetime1">
              <a:rPr lang="en-GB" smtClean="0"/>
              <a:t>10/07/2024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17748575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Yellow">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lvl1pPr>
          </a:lstStyle>
          <a:p>
            <a:r>
              <a:rPr lang="en-GB"/>
              <a:t>CLICK TO EDIT MASTER TITLE STYLE </a:t>
            </a:r>
          </a:p>
        </p:txBody>
      </p:sp>
      <p:sp>
        <p:nvSpPr>
          <p:cNvPr id="3" name="Subtitle 2"/>
          <p:cNvSpPr>
            <a:spLocks noGrp="1"/>
          </p:cNvSpPr>
          <p:nvPr>
            <p:ph type="subTitle" idx="1"/>
          </p:nvPr>
        </p:nvSpPr>
        <p:spPr>
          <a:xfrm>
            <a:off x="478368" y="3782663"/>
            <a:ext cx="8012209" cy="1752600"/>
          </a:xfrm>
        </p:spPr>
        <p:txBody>
          <a:bodyPr/>
          <a:lstStyle>
            <a:lvl1pPr marL="0" indent="0" algn="l">
              <a:buNone/>
              <a:defRPr>
                <a:solidFill>
                  <a:schemeClr val="tx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44CD2E76-DF88-B641-87DE-E8150B7D30F4}" type="datetime1">
              <a:rPr lang="en-GB" smtClean="0"/>
              <a:t>10/07/2024</a:t>
            </a:fld>
            <a:endParaRPr lang="en-GB"/>
          </a:p>
        </p:txBody>
      </p:sp>
    </p:spTree>
    <p:extLst>
      <p:ext uri="{BB962C8B-B14F-4D97-AF65-F5344CB8AC3E}">
        <p14:creationId xmlns:p14="http://schemas.microsoft.com/office/powerpoint/2010/main" val="7209396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Grey">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solidFill>
                  <a:schemeClr val="bg1"/>
                </a:solidFill>
                <a:highlight>
                  <a:srgbClr val="000000"/>
                </a:highlight>
              </a:defRPr>
            </a:lvl1pPr>
          </a:lstStyle>
          <a:p>
            <a:r>
              <a:rPr lang="en-GB"/>
              <a:t>CLICK TO EDIT MASTER TITLE STYLE </a:t>
            </a:r>
          </a:p>
        </p:txBody>
      </p:sp>
      <p:sp>
        <p:nvSpPr>
          <p:cNvPr id="3" name="Subtitle 2"/>
          <p:cNvSpPr>
            <a:spLocks noGrp="1"/>
          </p:cNvSpPr>
          <p:nvPr>
            <p:ph type="subTitle" idx="1"/>
          </p:nvPr>
        </p:nvSpPr>
        <p:spPr>
          <a:xfrm>
            <a:off x="478368" y="3782663"/>
            <a:ext cx="8012209" cy="1752600"/>
          </a:xfrm>
        </p:spPr>
        <p:txBody>
          <a:bodyPr/>
          <a:lstStyle>
            <a:lvl1pPr marL="0" indent="0" algn="l">
              <a:buNone/>
              <a:defRPr>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44CD2E76-DF88-B641-87DE-E8150B7D30F4}" type="datetime1">
              <a:rPr lang="en-GB" smtClean="0"/>
              <a:t>10/07/2024</a:t>
            </a:fld>
            <a:endParaRPr lang="en-GB"/>
          </a:p>
        </p:txBody>
      </p:sp>
    </p:spTree>
    <p:extLst>
      <p:ext uri="{BB962C8B-B14F-4D97-AF65-F5344CB8AC3E}">
        <p14:creationId xmlns:p14="http://schemas.microsoft.com/office/powerpoint/2010/main" val="30306064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 Yellow">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lvl1pPr>
          </a:lstStyle>
          <a:p>
            <a:r>
              <a:rPr lang="en-GB"/>
              <a:t>CLICK TO EDIT MASTER TITLE STYLE </a:t>
            </a:r>
          </a:p>
        </p:txBody>
      </p:sp>
      <p:sp>
        <p:nvSpPr>
          <p:cNvPr id="4" name="Date Placeholder 3"/>
          <p:cNvSpPr>
            <a:spLocks noGrp="1"/>
          </p:cNvSpPr>
          <p:nvPr>
            <p:ph type="dt" sz="half" idx="10"/>
          </p:nvPr>
        </p:nvSpPr>
        <p:spPr/>
        <p:txBody>
          <a:bodyPr/>
          <a:lstStyle/>
          <a:p>
            <a:fld id="{44CD2E76-DF88-B641-87DE-E8150B7D30F4}" type="datetime1">
              <a:rPr lang="en-GB" smtClean="0"/>
              <a:t>10/07/2024</a:t>
            </a:fld>
            <a:endParaRPr lang="en-GB"/>
          </a:p>
        </p:txBody>
      </p:sp>
    </p:spTree>
    <p:extLst>
      <p:ext uri="{BB962C8B-B14F-4D97-AF65-F5344CB8AC3E}">
        <p14:creationId xmlns:p14="http://schemas.microsoft.com/office/powerpoint/2010/main" val="318710846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 grey">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solidFill>
                  <a:schemeClr val="bg1"/>
                </a:solidFill>
                <a:highlight>
                  <a:srgbClr val="000000"/>
                </a:highlight>
              </a:defRPr>
            </a:lvl1pPr>
          </a:lstStyle>
          <a:p>
            <a:r>
              <a:rPr lang="en-GB"/>
              <a:t>CLICK TO EDIT MASTER TITLE STYLE </a:t>
            </a:r>
          </a:p>
        </p:txBody>
      </p:sp>
      <p:sp>
        <p:nvSpPr>
          <p:cNvPr id="4" name="Date Placeholder 3"/>
          <p:cNvSpPr>
            <a:spLocks noGrp="1"/>
          </p:cNvSpPr>
          <p:nvPr>
            <p:ph type="dt" sz="half" idx="10"/>
          </p:nvPr>
        </p:nvSpPr>
        <p:spPr/>
        <p:txBody>
          <a:bodyPr/>
          <a:lstStyle/>
          <a:p>
            <a:fld id="{44CD2E76-DF88-B641-87DE-E8150B7D30F4}" type="datetime1">
              <a:rPr lang="en-GB" smtClean="0"/>
              <a:t>10/07/2024</a:t>
            </a:fld>
            <a:endParaRPr lang="en-GB"/>
          </a:p>
        </p:txBody>
      </p:sp>
    </p:spTree>
    <p:extLst>
      <p:ext uri="{BB962C8B-B14F-4D97-AF65-F5344CB8AC3E}">
        <p14:creationId xmlns:p14="http://schemas.microsoft.com/office/powerpoint/2010/main" val="1523575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75F00649-C067-4444-8073-5291F37C53D8}" type="datetime1">
              <a:rPr lang="en-GB" smtClean="0"/>
              <a:t>10/07/2024</a:t>
            </a:fld>
            <a:endParaRPr lang="en-GB"/>
          </a:p>
        </p:txBody>
      </p:sp>
      <p:sp>
        <p:nvSpPr>
          <p:cNvPr id="5" name="Footer Placeholder 4"/>
          <p:cNvSpPr>
            <a:spLocks noGrp="1"/>
          </p:cNvSpPr>
          <p:nvPr>
            <p:ph type="ftr" sz="quarter" idx="11"/>
          </p:nvPr>
        </p:nvSpPr>
        <p:spPr/>
        <p:txBody>
          <a:bodyPr/>
          <a:lstStyle/>
          <a:p>
            <a:r>
              <a:rPr lang="en-GB"/>
              <a:t>THE URBAN NATURE PROJECT</a:t>
            </a:r>
          </a:p>
        </p:txBody>
      </p:sp>
      <p:sp>
        <p:nvSpPr>
          <p:cNvPr id="6" name="Slide Number Placeholder 5"/>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106591876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4092" y="638463"/>
            <a:ext cx="5034393" cy="3894743"/>
          </a:xfrm>
        </p:spPr>
        <p:txBody>
          <a:bodyPr anchor="t"/>
          <a:lstStyle>
            <a:lvl1pPr algn="l">
              <a:defRPr sz="5867" b="1" cap="all">
                <a:solidFill>
                  <a:schemeClr val="accent1"/>
                </a:solidFill>
              </a:defRPr>
            </a:lvl1pPr>
          </a:lstStyle>
          <a:p>
            <a:r>
              <a:rPr lang="en-GB"/>
              <a:t>Click to edit Master title style</a:t>
            </a:r>
          </a:p>
        </p:txBody>
      </p:sp>
      <p:sp>
        <p:nvSpPr>
          <p:cNvPr id="3" name="Text Placeholder 2"/>
          <p:cNvSpPr>
            <a:spLocks noGrp="1"/>
          </p:cNvSpPr>
          <p:nvPr>
            <p:ph type="body" idx="1"/>
          </p:nvPr>
        </p:nvSpPr>
        <p:spPr>
          <a:xfrm>
            <a:off x="7392786" y="4856164"/>
            <a:ext cx="4320847" cy="1500187"/>
          </a:xfrm>
        </p:spPr>
        <p:txBody>
          <a:bodyPr anchor="b"/>
          <a:lstStyle>
            <a:lvl1pPr marL="0" indent="0">
              <a:buNone/>
              <a:defRPr sz="2000">
                <a:solidFill>
                  <a:schemeClr val="bg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1E8A15D-391D-7E4A-833F-816C28E2C205}" type="datetime1">
              <a:rPr lang="en-GB" smtClean="0"/>
              <a:t>10/07/2024</a:t>
            </a:fld>
            <a:endParaRPr lang="en-GB"/>
          </a:p>
        </p:txBody>
      </p:sp>
      <p:sp>
        <p:nvSpPr>
          <p:cNvPr id="5" name="Footer Placeholder 4"/>
          <p:cNvSpPr>
            <a:spLocks noGrp="1"/>
          </p:cNvSpPr>
          <p:nvPr>
            <p:ph type="ftr" sz="quarter" idx="11"/>
          </p:nvPr>
        </p:nvSpPr>
        <p:spPr/>
        <p:txBody>
          <a:bodyPr/>
          <a:lstStyle/>
          <a:p>
            <a:r>
              <a:rPr lang="en-GB"/>
              <a:t>THE URBAN NATURE PROJECT</a:t>
            </a:r>
          </a:p>
        </p:txBody>
      </p:sp>
      <p:sp>
        <p:nvSpPr>
          <p:cNvPr id="6" name="Slide Number Placeholder 5"/>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22120217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4B72025D-AB96-CF42-9C5E-F404F38308A2}" type="datetime1">
              <a:rPr lang="en-GB" smtClean="0"/>
              <a:t>10/07/2024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40564185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A3E41194-C29C-9F42-8604-571C78EC12B8}" type="datetime1">
              <a:rPr lang="en-GB" smtClean="0"/>
              <a:t>10/07/2024</a:t>
            </a:fld>
            <a:endParaRPr lang="en-GB"/>
          </a:p>
        </p:txBody>
      </p:sp>
      <p:sp>
        <p:nvSpPr>
          <p:cNvPr id="8" name="Footer Placeholder 7"/>
          <p:cNvSpPr>
            <a:spLocks noGrp="1"/>
          </p:cNvSpPr>
          <p:nvPr>
            <p:ph type="ftr" sz="quarter" idx="11"/>
          </p:nvPr>
        </p:nvSpPr>
        <p:spPr/>
        <p:txBody>
          <a:bodyPr/>
          <a:lstStyle/>
          <a:p>
            <a:r>
              <a:rPr lang="en-GB"/>
              <a:t>THE URBAN NATURE PROJECT</a:t>
            </a:r>
          </a:p>
        </p:txBody>
      </p:sp>
      <p:sp>
        <p:nvSpPr>
          <p:cNvPr id="9" name="Slide Number Placeholder 8"/>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36681164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gri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8368" y="510119"/>
            <a:ext cx="2672553" cy="4525963"/>
          </a:xfrm>
        </p:spPr>
        <p:txBody>
          <a:bodyPr/>
          <a:lstStyle>
            <a:lvl1pPr>
              <a:defRPr sz="2400"/>
            </a:lvl1pPr>
            <a:lvl2pPr>
              <a:defRPr sz="2133"/>
            </a:lvl2pPr>
            <a:lvl3pPr>
              <a:defRPr sz="1867"/>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p:txBody>
      </p:sp>
      <p:sp>
        <p:nvSpPr>
          <p:cNvPr id="5" name="Date Placeholder 4"/>
          <p:cNvSpPr>
            <a:spLocks noGrp="1"/>
          </p:cNvSpPr>
          <p:nvPr>
            <p:ph type="dt" sz="half" idx="10"/>
          </p:nvPr>
        </p:nvSpPr>
        <p:spPr/>
        <p:txBody>
          <a:bodyPr/>
          <a:lstStyle/>
          <a:p>
            <a:fld id="{4B72025D-AB96-CF42-9C5E-F404F38308A2}" type="datetime1">
              <a:rPr lang="en-GB" smtClean="0"/>
              <a:t>10/07/2024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
        <p:nvSpPr>
          <p:cNvPr id="9" name="Picture Placeholder 8">
            <a:extLst>
              <a:ext uri="{FF2B5EF4-FFF2-40B4-BE49-F238E27FC236}">
                <a16:creationId xmlns:a16="http://schemas.microsoft.com/office/drawing/2014/main" id="{9C4FFB16-F68F-774E-A28F-16245495C52C}"/>
              </a:ext>
            </a:extLst>
          </p:cNvPr>
          <p:cNvSpPr>
            <a:spLocks noGrp="1"/>
          </p:cNvSpPr>
          <p:nvPr>
            <p:ph type="pic" sz="quarter" idx="13"/>
          </p:nvPr>
        </p:nvSpPr>
        <p:spPr>
          <a:xfrm>
            <a:off x="3753104" y="518479"/>
            <a:ext cx="3840000" cy="2784000"/>
          </a:xfrm>
        </p:spPr>
        <p:txBody>
          <a:bodyPr/>
          <a:lstStyle/>
          <a:p>
            <a:r>
              <a:rPr lang="en-GB"/>
              <a:t>Click icon to add picture</a:t>
            </a:r>
          </a:p>
        </p:txBody>
      </p:sp>
      <p:sp>
        <p:nvSpPr>
          <p:cNvPr id="10" name="Picture Placeholder 8">
            <a:extLst>
              <a:ext uri="{FF2B5EF4-FFF2-40B4-BE49-F238E27FC236}">
                <a16:creationId xmlns:a16="http://schemas.microsoft.com/office/drawing/2014/main" id="{AABFF683-0B66-D246-991C-0CA89B845E0F}"/>
              </a:ext>
            </a:extLst>
          </p:cNvPr>
          <p:cNvSpPr>
            <a:spLocks noGrp="1"/>
          </p:cNvSpPr>
          <p:nvPr>
            <p:ph type="pic" sz="quarter" idx="14"/>
          </p:nvPr>
        </p:nvSpPr>
        <p:spPr>
          <a:xfrm>
            <a:off x="7873633" y="518479"/>
            <a:ext cx="3840000" cy="2784000"/>
          </a:xfrm>
        </p:spPr>
        <p:txBody>
          <a:bodyPr/>
          <a:lstStyle/>
          <a:p>
            <a:r>
              <a:rPr lang="en-GB"/>
              <a:t>Click icon to add picture</a:t>
            </a:r>
          </a:p>
        </p:txBody>
      </p:sp>
      <p:sp>
        <p:nvSpPr>
          <p:cNvPr id="11" name="Picture Placeholder 8">
            <a:extLst>
              <a:ext uri="{FF2B5EF4-FFF2-40B4-BE49-F238E27FC236}">
                <a16:creationId xmlns:a16="http://schemas.microsoft.com/office/drawing/2014/main" id="{9A460023-6710-9D44-AFF1-CF2B4D1BC421}"/>
              </a:ext>
            </a:extLst>
          </p:cNvPr>
          <p:cNvSpPr>
            <a:spLocks noGrp="1"/>
          </p:cNvSpPr>
          <p:nvPr>
            <p:ph type="pic" sz="quarter" idx="15"/>
          </p:nvPr>
        </p:nvSpPr>
        <p:spPr>
          <a:xfrm>
            <a:off x="3753104" y="3572352"/>
            <a:ext cx="3840000" cy="2784000"/>
          </a:xfrm>
        </p:spPr>
        <p:txBody>
          <a:bodyPr/>
          <a:lstStyle/>
          <a:p>
            <a:r>
              <a:rPr lang="en-GB"/>
              <a:t>Click icon to add picture</a:t>
            </a:r>
          </a:p>
        </p:txBody>
      </p:sp>
      <p:sp>
        <p:nvSpPr>
          <p:cNvPr id="12" name="Picture Placeholder 8">
            <a:extLst>
              <a:ext uri="{FF2B5EF4-FFF2-40B4-BE49-F238E27FC236}">
                <a16:creationId xmlns:a16="http://schemas.microsoft.com/office/drawing/2014/main" id="{8C82ACCD-1784-AE4B-9F73-C62712C40BFA}"/>
              </a:ext>
            </a:extLst>
          </p:cNvPr>
          <p:cNvSpPr>
            <a:spLocks noGrp="1"/>
          </p:cNvSpPr>
          <p:nvPr>
            <p:ph type="pic" sz="quarter" idx="16"/>
          </p:nvPr>
        </p:nvSpPr>
        <p:spPr>
          <a:xfrm>
            <a:off x="7867909" y="3572352"/>
            <a:ext cx="3840000" cy="2784000"/>
          </a:xfrm>
        </p:spPr>
        <p:txBody>
          <a:bodyPr/>
          <a:lstStyle/>
          <a:p>
            <a:r>
              <a:rPr lang="en-GB"/>
              <a:t>Click icon to add picture</a:t>
            </a:r>
          </a:p>
        </p:txBody>
      </p:sp>
    </p:spTree>
    <p:extLst>
      <p:ext uri="{BB962C8B-B14F-4D97-AF65-F5344CB8AC3E}">
        <p14:creationId xmlns:p14="http://schemas.microsoft.com/office/powerpoint/2010/main" val="712198756"/>
      </p:ext>
    </p:extLst>
  </p:cSld>
  <p:clrMapOvr>
    <a:masterClrMapping/>
  </p:clrMapOvr>
  <p:extLst>
    <p:ext uri="{DCECCB84-F9BA-43D5-87BE-67443E8EF086}">
      <p15:sldGuideLst xmlns:p15="http://schemas.microsoft.com/office/powerpoint/2012/main">
        <p15:guide id="1" orient="horz" pos="16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95B05-AF00-0045-065F-AC1C49A35F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2FDF123-B504-4D7D-4870-09300A9BC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AF922E6-5314-5A60-9ECE-43330FE30A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AE26DF-3D4C-0BB1-FDBC-12EA6322D063}"/>
              </a:ext>
            </a:extLst>
          </p:cNvPr>
          <p:cNvSpPr>
            <a:spLocks noGrp="1"/>
          </p:cNvSpPr>
          <p:nvPr>
            <p:ph type="dt" sz="half" idx="10"/>
          </p:nvPr>
        </p:nvSpPr>
        <p:spPr/>
        <p:txBody>
          <a:bodyPr/>
          <a:lstStyle/>
          <a:p>
            <a:fld id="{9A7CEAD1-2BD8-4125-8054-E59117F34FBB}" type="datetimeFigureOut">
              <a:rPr lang="en-GB" smtClean="0"/>
              <a:t>10/07/2024</a:t>
            </a:fld>
            <a:endParaRPr lang="en-GB"/>
          </a:p>
        </p:txBody>
      </p:sp>
      <p:sp>
        <p:nvSpPr>
          <p:cNvPr id="6" name="Footer Placeholder 5">
            <a:extLst>
              <a:ext uri="{FF2B5EF4-FFF2-40B4-BE49-F238E27FC236}">
                <a16:creationId xmlns:a16="http://schemas.microsoft.com/office/drawing/2014/main" id="{2DA4A612-2479-B910-9D79-20790E7892C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2BF09F-9DAA-E3FC-1AFC-539753DF3FE2}"/>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19885756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BD431AA5-AF67-EA4D-A7CE-B36C8AE020EE}" type="datetime1">
              <a:rPr lang="en-GB" smtClean="0"/>
              <a:t>10/07/2024</a:t>
            </a:fld>
            <a:endParaRPr lang="en-GB"/>
          </a:p>
        </p:txBody>
      </p:sp>
      <p:sp>
        <p:nvSpPr>
          <p:cNvPr id="4" name="Footer Placeholder 3"/>
          <p:cNvSpPr>
            <a:spLocks noGrp="1"/>
          </p:cNvSpPr>
          <p:nvPr>
            <p:ph type="ftr" sz="quarter" idx="11"/>
          </p:nvPr>
        </p:nvSpPr>
        <p:spPr/>
        <p:txBody>
          <a:bodyPr/>
          <a:lstStyle/>
          <a:p>
            <a:r>
              <a:rPr lang="en-GB"/>
              <a:t>THE URBAN NATURE PROJECT</a:t>
            </a:r>
          </a:p>
        </p:txBody>
      </p:sp>
      <p:sp>
        <p:nvSpPr>
          <p:cNvPr id="5" name="Slide Number Placeholder 4"/>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272303482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0B182-9549-0248-A130-01A50C4480DB}" type="datetime1">
              <a:rPr lang="en-GB" smtClean="0"/>
              <a:t>10/07/2024</a:t>
            </a:fld>
            <a:endParaRPr lang="en-GB"/>
          </a:p>
        </p:txBody>
      </p:sp>
      <p:sp>
        <p:nvSpPr>
          <p:cNvPr id="3" name="Footer Placeholder 2"/>
          <p:cNvSpPr>
            <a:spLocks noGrp="1"/>
          </p:cNvSpPr>
          <p:nvPr>
            <p:ph type="ftr" sz="quarter" idx="11"/>
          </p:nvPr>
        </p:nvSpPr>
        <p:spPr/>
        <p:txBody>
          <a:bodyPr/>
          <a:lstStyle/>
          <a:p>
            <a:r>
              <a:rPr lang="en-GB"/>
              <a:t>THE URBAN NATURE PROJECT</a:t>
            </a:r>
          </a:p>
        </p:txBody>
      </p:sp>
      <p:sp>
        <p:nvSpPr>
          <p:cNvPr id="4" name="Slide Number Placeholder 3"/>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212100067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367" y="614012"/>
            <a:ext cx="4117755" cy="1162051"/>
          </a:xfrm>
        </p:spPr>
        <p:txBody>
          <a:bodyPr anchor="t" anchorCtr="0"/>
          <a:lstStyle>
            <a:lvl1pPr algn="l">
              <a:defRPr sz="3733" b="1"/>
            </a:lvl1pPr>
          </a:lstStyle>
          <a:p>
            <a:r>
              <a:rPr lang="en-GB"/>
              <a:t>CLICK TO EDIT MASTER TITLE STYLE</a:t>
            </a:r>
          </a:p>
        </p:txBody>
      </p:sp>
      <p:sp>
        <p:nvSpPr>
          <p:cNvPr id="3" name="Content Placeholder 2"/>
          <p:cNvSpPr>
            <a:spLocks noGrp="1"/>
          </p:cNvSpPr>
          <p:nvPr>
            <p:ph idx="1"/>
          </p:nvPr>
        </p:nvSpPr>
        <p:spPr>
          <a:xfrm>
            <a:off x="4766733" y="5016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78365" y="2350689"/>
            <a:ext cx="4117755" cy="3775476"/>
          </a:xfrm>
        </p:spPr>
        <p:txBody>
          <a:bodyPr/>
          <a:lstStyle>
            <a:lvl1pPr marL="0" indent="0">
              <a:buNone/>
              <a:defRPr sz="2133"/>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96061FF-9AC2-B54B-9EF3-9D7559800F98}" type="datetime1">
              <a:rPr lang="en-GB" smtClean="0"/>
              <a:t>10/07/2024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316456789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8674" y="501651"/>
            <a:ext cx="4399301" cy="1012724"/>
          </a:xfrm>
        </p:spPr>
        <p:txBody>
          <a:bodyPr anchor="b"/>
          <a:lstStyle>
            <a:lvl1pPr algn="l">
              <a:defRPr sz="3733" b="1"/>
            </a:lvl1pPr>
          </a:lstStyle>
          <a:p>
            <a:r>
              <a:rPr lang="en-GB"/>
              <a:t>CLICK TO EDIT MASTER TITLE STYLE</a:t>
            </a:r>
          </a:p>
        </p:txBody>
      </p:sp>
      <p:sp>
        <p:nvSpPr>
          <p:cNvPr id="3" name="Picture Placeholder 2"/>
          <p:cNvSpPr>
            <a:spLocks noGrp="1"/>
          </p:cNvSpPr>
          <p:nvPr>
            <p:ph type="pic" idx="1"/>
          </p:nvPr>
        </p:nvSpPr>
        <p:spPr>
          <a:xfrm>
            <a:off x="0" y="1"/>
            <a:ext cx="6096000" cy="6857999"/>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GB"/>
              <a:t>Click icon to add picture</a:t>
            </a:r>
          </a:p>
        </p:txBody>
      </p:sp>
      <p:sp>
        <p:nvSpPr>
          <p:cNvPr id="4" name="Text Placeholder 3"/>
          <p:cNvSpPr>
            <a:spLocks noGrp="1"/>
          </p:cNvSpPr>
          <p:nvPr>
            <p:ph type="body" sz="half" idx="2"/>
          </p:nvPr>
        </p:nvSpPr>
        <p:spPr>
          <a:xfrm>
            <a:off x="6868674" y="1850909"/>
            <a:ext cx="4399301" cy="4505441"/>
          </a:xfrm>
        </p:spPr>
        <p:txBody>
          <a:bodyPr/>
          <a:lstStyle>
            <a:lvl1pPr marL="0" indent="0">
              <a:buNone/>
              <a:defRPr sz="2133"/>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B7D62C8-1BFE-4545-A079-E20609AAF82D}" type="datetime1">
              <a:rPr lang="en-GB" smtClean="0"/>
              <a:t>10/07/2024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400318698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DCF1A37-E8CC-5F46-9573-4F688369C4A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sp>
        <p:nvSpPr>
          <p:cNvPr id="2" name="Title 1"/>
          <p:cNvSpPr>
            <a:spLocks noGrp="1"/>
          </p:cNvSpPr>
          <p:nvPr>
            <p:ph type="title" hasCustomPrompt="1"/>
          </p:nvPr>
        </p:nvSpPr>
        <p:spPr>
          <a:xfrm>
            <a:off x="6868674" y="501651"/>
            <a:ext cx="4399301" cy="1012724"/>
          </a:xfrm>
        </p:spPr>
        <p:txBody>
          <a:bodyPr anchor="b"/>
          <a:lstStyle>
            <a:lvl1pPr algn="l">
              <a:defRPr sz="3733" b="1"/>
            </a:lvl1pPr>
          </a:lstStyle>
          <a:p>
            <a:r>
              <a:rPr lang="en-GB"/>
              <a:t>CLICK TO EDIT MASTER TITLE STYLE</a:t>
            </a:r>
          </a:p>
        </p:txBody>
      </p:sp>
      <p:sp>
        <p:nvSpPr>
          <p:cNvPr id="4" name="Text Placeholder 3"/>
          <p:cNvSpPr>
            <a:spLocks noGrp="1"/>
          </p:cNvSpPr>
          <p:nvPr>
            <p:ph type="body" sz="half" idx="2"/>
          </p:nvPr>
        </p:nvSpPr>
        <p:spPr>
          <a:xfrm>
            <a:off x="6868674" y="1850909"/>
            <a:ext cx="4399301" cy="4505441"/>
          </a:xfrm>
        </p:spPr>
        <p:txBody>
          <a:bodyPr/>
          <a:lstStyle>
            <a:lvl1pPr marL="0" indent="0">
              <a:buNone/>
              <a:defRPr sz="2133"/>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B7D62C8-1BFE-4545-A079-E20609AAF82D}" type="datetime1">
              <a:rPr lang="en-GB" smtClean="0"/>
              <a:t>10/07/2024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356405827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Slid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spTree>
    <p:extLst>
      <p:ext uri="{BB962C8B-B14F-4D97-AF65-F5344CB8AC3E}">
        <p14:creationId xmlns:p14="http://schemas.microsoft.com/office/powerpoint/2010/main" val="339035263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Only – Anthracit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01909090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95100081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 Image 2 – Anthracit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12942990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 Image 3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477291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225BD-171A-4D0F-5985-BBAEE3711A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D517EE8-A0DD-F33F-0992-A1DC35553A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4F15928-5ACD-8DBA-5F97-F9C3E4512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466380-3B3D-C74D-7057-91A7CECD46E0}"/>
              </a:ext>
            </a:extLst>
          </p:cNvPr>
          <p:cNvSpPr>
            <a:spLocks noGrp="1"/>
          </p:cNvSpPr>
          <p:nvPr>
            <p:ph type="dt" sz="half" idx="10"/>
          </p:nvPr>
        </p:nvSpPr>
        <p:spPr/>
        <p:txBody>
          <a:bodyPr/>
          <a:lstStyle/>
          <a:p>
            <a:fld id="{9A7CEAD1-2BD8-4125-8054-E59117F34FBB}" type="datetimeFigureOut">
              <a:rPr lang="en-GB" smtClean="0"/>
              <a:t>10/07/2024</a:t>
            </a:fld>
            <a:endParaRPr lang="en-GB"/>
          </a:p>
        </p:txBody>
      </p:sp>
      <p:sp>
        <p:nvSpPr>
          <p:cNvPr id="6" name="Footer Placeholder 5">
            <a:extLst>
              <a:ext uri="{FF2B5EF4-FFF2-40B4-BE49-F238E27FC236}">
                <a16:creationId xmlns:a16="http://schemas.microsoft.com/office/drawing/2014/main" id="{7DF874DA-9ACB-23D2-AA7B-8DAB04CA2A3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E22C2EB-5006-8DF5-1747-A1CE479248A7}"/>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6017492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 Image 4 – Anthracit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58081001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 Large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088945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 Large Image 2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40590783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 Large Image 3 – Anthracite">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54111526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 Large Image 4 – Anthracite">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8177149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Image Only – Wh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74645310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Content – Wh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5515327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 Infographics – Whit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76799271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69814157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897992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1.xml"/><Relationship Id="rId13" Type="http://schemas.openxmlformats.org/officeDocument/2006/relationships/slideLayout" Target="../slideLayouts/slideLayout236.xml"/><Relationship Id="rId18" Type="http://schemas.openxmlformats.org/officeDocument/2006/relationships/slideLayout" Target="../slideLayouts/slideLayout241.xml"/><Relationship Id="rId3" Type="http://schemas.openxmlformats.org/officeDocument/2006/relationships/slideLayout" Target="../slideLayouts/slideLayout226.xml"/><Relationship Id="rId21" Type="http://schemas.openxmlformats.org/officeDocument/2006/relationships/slideLayout" Target="../slideLayouts/slideLayout244.xml"/><Relationship Id="rId7" Type="http://schemas.openxmlformats.org/officeDocument/2006/relationships/slideLayout" Target="../slideLayouts/slideLayout230.xml"/><Relationship Id="rId12" Type="http://schemas.openxmlformats.org/officeDocument/2006/relationships/slideLayout" Target="../slideLayouts/slideLayout235.xml"/><Relationship Id="rId17" Type="http://schemas.openxmlformats.org/officeDocument/2006/relationships/slideLayout" Target="../slideLayouts/slideLayout240.xml"/><Relationship Id="rId2" Type="http://schemas.openxmlformats.org/officeDocument/2006/relationships/slideLayout" Target="../slideLayouts/slideLayout225.xml"/><Relationship Id="rId16" Type="http://schemas.openxmlformats.org/officeDocument/2006/relationships/slideLayout" Target="../slideLayouts/slideLayout239.xml"/><Relationship Id="rId20" Type="http://schemas.openxmlformats.org/officeDocument/2006/relationships/slideLayout" Target="../slideLayouts/slideLayout243.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24" Type="http://schemas.openxmlformats.org/officeDocument/2006/relationships/theme" Target="../theme/theme10.xml"/><Relationship Id="rId5" Type="http://schemas.openxmlformats.org/officeDocument/2006/relationships/slideLayout" Target="../slideLayouts/slideLayout228.xml"/><Relationship Id="rId15" Type="http://schemas.openxmlformats.org/officeDocument/2006/relationships/slideLayout" Target="../slideLayouts/slideLayout238.xml"/><Relationship Id="rId23" Type="http://schemas.openxmlformats.org/officeDocument/2006/relationships/slideLayout" Target="../slideLayouts/slideLayout246.xml"/><Relationship Id="rId10" Type="http://schemas.openxmlformats.org/officeDocument/2006/relationships/slideLayout" Target="../slideLayouts/slideLayout233.xml"/><Relationship Id="rId19" Type="http://schemas.openxmlformats.org/officeDocument/2006/relationships/slideLayout" Target="../slideLayouts/slideLayout242.xml"/><Relationship Id="rId4" Type="http://schemas.openxmlformats.org/officeDocument/2006/relationships/slideLayout" Target="../slideLayouts/slideLayout227.xml"/><Relationship Id="rId9" Type="http://schemas.openxmlformats.org/officeDocument/2006/relationships/slideLayout" Target="../slideLayouts/slideLayout232.xml"/><Relationship Id="rId14" Type="http://schemas.openxmlformats.org/officeDocument/2006/relationships/slideLayout" Target="../slideLayouts/slideLayout237.xml"/><Relationship Id="rId22" Type="http://schemas.openxmlformats.org/officeDocument/2006/relationships/slideLayout" Target="../slideLayouts/slideLayout24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6" Type="http://schemas.openxmlformats.org/officeDocument/2006/relationships/theme" Target="../theme/theme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image" Target="../media/image6.svg"/><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image" Target="../media/image5.png"/><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theme" Target="../theme/theme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42" Type="http://schemas.openxmlformats.org/officeDocument/2006/relationships/slideLayout" Target="../slideLayouts/slideLayout126.xml"/><Relationship Id="rId7" Type="http://schemas.openxmlformats.org/officeDocument/2006/relationships/slideLayout" Target="../slideLayouts/slideLayout9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41" Type="http://schemas.openxmlformats.org/officeDocument/2006/relationships/slideLayout" Target="../slideLayouts/slideLayout125.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slideLayout" Target="../slideLayouts/slideLayout124.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theme" Target="../theme/theme6.xml"/><Relationship Id="rId8" Type="http://schemas.openxmlformats.org/officeDocument/2006/relationships/slideLayout" Target="../slideLayouts/slideLayout92.xml"/><Relationship Id="rId3" Type="http://schemas.openxmlformats.org/officeDocument/2006/relationships/slideLayout" Target="../slideLayouts/slideLayout87.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theme" Target="../theme/theme7.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21" Type="http://schemas.openxmlformats.org/officeDocument/2006/relationships/slideLayout" Target="../slideLayouts/slideLayout172.xml"/><Relationship Id="rId34" Type="http://schemas.openxmlformats.org/officeDocument/2006/relationships/slideLayout" Target="../slideLayouts/slideLayout185.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33" Type="http://schemas.openxmlformats.org/officeDocument/2006/relationships/slideLayout" Target="../slideLayouts/slideLayout184.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29" Type="http://schemas.openxmlformats.org/officeDocument/2006/relationships/slideLayout" Target="../slideLayouts/slideLayout180.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32" Type="http://schemas.openxmlformats.org/officeDocument/2006/relationships/slideLayout" Target="../slideLayouts/slideLayout183.xml"/><Relationship Id="rId37" Type="http://schemas.openxmlformats.org/officeDocument/2006/relationships/image" Target="../media/image11.png"/><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slideLayout" Target="../slideLayouts/slideLayout179.xml"/><Relationship Id="rId36" Type="http://schemas.openxmlformats.org/officeDocument/2006/relationships/theme" Target="../theme/theme8.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31" Type="http://schemas.openxmlformats.org/officeDocument/2006/relationships/slideLayout" Target="../slideLayouts/slideLayout182.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slideLayout" Target="../slideLayouts/slideLayout181.xml"/><Relationship Id="rId35" Type="http://schemas.openxmlformats.org/officeDocument/2006/relationships/slideLayout" Target="../slideLayouts/slideLayout186.xml"/><Relationship Id="rId8" Type="http://schemas.openxmlformats.org/officeDocument/2006/relationships/slideLayout" Target="../slideLayouts/slideLayout159.xml"/><Relationship Id="rId3" Type="http://schemas.openxmlformats.org/officeDocument/2006/relationships/slideLayout" Target="../slideLayouts/slideLayout154.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26" Type="http://schemas.openxmlformats.org/officeDocument/2006/relationships/slideLayout" Target="../slideLayouts/slideLayout212.xml"/><Relationship Id="rId39" Type="http://schemas.openxmlformats.org/officeDocument/2006/relationships/image" Target="../media/image11.png"/><Relationship Id="rId21" Type="http://schemas.openxmlformats.org/officeDocument/2006/relationships/slideLayout" Target="../slideLayouts/slideLayout207.xml"/><Relationship Id="rId34" Type="http://schemas.openxmlformats.org/officeDocument/2006/relationships/slideLayout" Target="../slideLayouts/slideLayout220.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slideLayout" Target="../slideLayouts/slideLayout211.xml"/><Relationship Id="rId33" Type="http://schemas.openxmlformats.org/officeDocument/2006/relationships/slideLayout" Target="../slideLayouts/slideLayout219.xml"/><Relationship Id="rId38" Type="http://schemas.openxmlformats.org/officeDocument/2006/relationships/theme" Target="../theme/theme9.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29" Type="http://schemas.openxmlformats.org/officeDocument/2006/relationships/slideLayout" Target="../slideLayouts/slideLayout215.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32" Type="http://schemas.openxmlformats.org/officeDocument/2006/relationships/slideLayout" Target="../slideLayouts/slideLayout218.xml"/><Relationship Id="rId37" Type="http://schemas.openxmlformats.org/officeDocument/2006/relationships/slideLayout" Target="../slideLayouts/slideLayout223.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28" Type="http://schemas.openxmlformats.org/officeDocument/2006/relationships/slideLayout" Target="../slideLayouts/slideLayout214.xml"/><Relationship Id="rId36" Type="http://schemas.openxmlformats.org/officeDocument/2006/relationships/slideLayout" Target="../slideLayouts/slideLayout222.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31" Type="http://schemas.openxmlformats.org/officeDocument/2006/relationships/slideLayout" Target="../slideLayouts/slideLayout217.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 Id="rId27" Type="http://schemas.openxmlformats.org/officeDocument/2006/relationships/slideLayout" Target="../slideLayouts/slideLayout213.xml"/><Relationship Id="rId30" Type="http://schemas.openxmlformats.org/officeDocument/2006/relationships/slideLayout" Target="../slideLayouts/slideLayout216.xml"/><Relationship Id="rId35" Type="http://schemas.openxmlformats.org/officeDocument/2006/relationships/slideLayout" Target="../slideLayouts/slideLayout221.xml"/><Relationship Id="rId8" Type="http://schemas.openxmlformats.org/officeDocument/2006/relationships/slideLayout" Target="../slideLayouts/slideLayout194.xml"/><Relationship Id="rId3"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F7C1EC-8981-49A4-4DF0-0C486B411E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A7F489E-8A82-FC7E-93E6-94794866AF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D3E0EE-CE0C-5B00-4554-0C50B559CA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7CEAD1-2BD8-4125-8054-E59117F34FBB}" type="datetimeFigureOut">
              <a:rPr lang="en-GB" smtClean="0"/>
              <a:t>10/07/2024</a:t>
            </a:fld>
            <a:endParaRPr lang="en-GB"/>
          </a:p>
        </p:txBody>
      </p:sp>
      <p:sp>
        <p:nvSpPr>
          <p:cNvPr id="5" name="Footer Placeholder 4">
            <a:extLst>
              <a:ext uri="{FF2B5EF4-FFF2-40B4-BE49-F238E27FC236}">
                <a16:creationId xmlns:a16="http://schemas.microsoft.com/office/drawing/2014/main" id="{9B247B84-281E-065F-99F4-5B297DC25E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A1871BD-8FD1-3672-46EC-35CBA65E09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A7EC7-419F-4286-ACA5-C0A53692FA9D}" type="slidenum">
              <a:rPr lang="en-GB" smtClean="0"/>
              <a:t>‹#›</a:t>
            </a:fld>
            <a:endParaRPr lang="en-GB"/>
          </a:p>
        </p:txBody>
      </p:sp>
    </p:spTree>
    <p:extLst>
      <p:ext uri="{BB962C8B-B14F-4D97-AF65-F5344CB8AC3E}">
        <p14:creationId xmlns:p14="http://schemas.microsoft.com/office/powerpoint/2010/main" val="188265786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288000" y="6360189"/>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406454080"/>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 id="2147484094" r:id="rId14"/>
    <p:sldLayoutId id="2147484095" r:id="rId15"/>
    <p:sldLayoutId id="2147484096" r:id="rId16"/>
    <p:sldLayoutId id="2147484097" r:id="rId17"/>
    <p:sldLayoutId id="2147484098" r:id="rId18"/>
    <p:sldLayoutId id="2147484099" r:id="rId19"/>
    <p:sldLayoutId id="2147484100" r:id="rId20"/>
    <p:sldLayoutId id="2147484101" r:id="rId21"/>
    <p:sldLayoutId id="2147484102" r:id="rId22"/>
    <p:sldLayoutId id="2147484103" r:id="rId23"/>
  </p:sldLayoutIdLst>
  <p:hf hdr="0" dt="0"/>
  <p:txStyles>
    <p:titleStyle>
      <a:lvl1pPr algn="l" defTabSz="914400" rtl="0" eaLnBrk="1" latinLnBrk="0" hangingPunct="1">
        <a:lnSpc>
          <a:spcPct val="90000"/>
        </a:lnSpc>
        <a:spcBef>
          <a:spcPct val="0"/>
        </a:spcBef>
        <a:buNone/>
        <a:defRPr sz="1800" b="1" kern="1200" baseline="0">
          <a:solidFill>
            <a:schemeClr val="bg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288000" y="6360189"/>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24942576"/>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4078" r:id="rId23"/>
  </p:sldLayoutIdLst>
  <p:hf sldNum="0" hdr="0" dt="0"/>
  <p:txStyles>
    <p:titleStyle>
      <a:lvl1pPr algn="l" defTabSz="914400" rtl="0" eaLnBrk="1" latinLnBrk="0" hangingPunct="1">
        <a:lnSpc>
          <a:spcPct val="90000"/>
        </a:lnSpc>
        <a:spcBef>
          <a:spcPct val="0"/>
        </a:spcBef>
        <a:buNone/>
        <a:defRPr sz="1800" b="1" kern="1200" baseline="0">
          <a:solidFill>
            <a:schemeClr val="bg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7/10/2024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298578478"/>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407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pic>
        <p:nvPicPr>
          <p:cNvPr id="2" name="Graphic 1">
            <a:extLst>
              <a:ext uri="{FF2B5EF4-FFF2-40B4-BE49-F238E27FC236}">
                <a16:creationId xmlns:a16="http://schemas.microsoft.com/office/drawing/2014/main" id="{7FD0C243-D1C1-B4B1-9B32-69F59D7F3EEF}"/>
              </a:ext>
            </a:extLst>
          </p:cNvPr>
          <p:cNvPicPr>
            <a:picLocks noChangeAspect="1"/>
          </p:cNvPicPr>
          <p:nvPr userDrawn="1"/>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36742" y="6161217"/>
            <a:ext cx="509405" cy="509405"/>
          </a:xfrm>
          <a:prstGeom prst="rect">
            <a:avLst/>
          </a:prstGeom>
        </p:spPr>
      </p:pic>
    </p:spTree>
    <p:extLst>
      <p:ext uri="{BB962C8B-B14F-4D97-AF65-F5344CB8AC3E}">
        <p14:creationId xmlns:p14="http://schemas.microsoft.com/office/powerpoint/2010/main" val="3112799075"/>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Lst>
  <p:hf hdr="0" dt="0"/>
  <p:txStyles>
    <p:titleStyle>
      <a:lvl1pPr algn="l" defTabSz="914400" rtl="0" eaLnBrk="1" latinLnBrk="0" hangingPunct="1">
        <a:lnSpc>
          <a:spcPct val="90000"/>
        </a:lnSpc>
        <a:spcBef>
          <a:spcPct val="0"/>
        </a:spcBef>
        <a:buNone/>
        <a:defRPr sz="1800" b="1" kern="1200" baseline="0">
          <a:solidFill>
            <a:schemeClr val="tx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tx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tx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tx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tx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8368" y="605015"/>
            <a:ext cx="5617633" cy="1777723"/>
          </a:xfrm>
          <a:prstGeom prst="rect">
            <a:avLst/>
          </a:prstGeom>
        </p:spPr>
        <p:txBody>
          <a:bodyPr vert="horz" lIns="0" tIns="0" rIns="0" bIns="0" rtlCol="0" anchor="t" anchorCtr="0">
            <a:noAutofit/>
            <a:scene3d>
              <a:camera prst="orthographicFront"/>
              <a:lightRig rig="threePt" dir="t"/>
            </a:scene3d>
            <a:sp3d prstMaterial="matte"/>
          </a:bodyPr>
          <a:lstStyle/>
          <a:p>
            <a:r>
              <a:rPr lang="en-GB"/>
              <a:t>Click to edit Master title style</a:t>
            </a:r>
          </a:p>
        </p:txBody>
      </p:sp>
      <p:sp>
        <p:nvSpPr>
          <p:cNvPr id="3" name="Text Placeholder 2"/>
          <p:cNvSpPr>
            <a:spLocks noGrp="1"/>
          </p:cNvSpPr>
          <p:nvPr>
            <p:ph type="body" idx="1"/>
          </p:nvPr>
        </p:nvSpPr>
        <p:spPr>
          <a:xfrm>
            <a:off x="478367" y="2493644"/>
            <a:ext cx="10972800" cy="3648435"/>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566069" y="73596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CAD42-F40F-CC4A-9B10-DE00FA3474B3}" type="datetime1">
              <a:rPr lang="en-GB" smtClean="0"/>
              <a:t>10/07/2024</a:t>
            </a:fld>
            <a:endParaRPr lang="en-GB"/>
          </a:p>
        </p:txBody>
      </p:sp>
      <p:sp>
        <p:nvSpPr>
          <p:cNvPr id="5" name="Footer Placeholder 4"/>
          <p:cNvSpPr>
            <a:spLocks noGrp="1"/>
          </p:cNvSpPr>
          <p:nvPr>
            <p:ph type="ftr" sz="quarter" idx="3"/>
          </p:nvPr>
        </p:nvSpPr>
        <p:spPr>
          <a:xfrm>
            <a:off x="484091" y="6356353"/>
            <a:ext cx="1244540" cy="182209"/>
          </a:xfrm>
          <a:prstGeom prst="rect">
            <a:avLst/>
          </a:prstGeom>
        </p:spPr>
        <p:txBody>
          <a:bodyPr vert="horz" lIns="0" tIns="0" rIns="0" bIns="0" rtlCol="0" anchor="t" anchorCtr="0"/>
          <a:lstStyle>
            <a:lvl1pPr algn="l">
              <a:defRPr sz="800">
                <a:solidFill>
                  <a:schemeClr val="tx1"/>
                </a:solidFill>
              </a:defRPr>
            </a:lvl1pPr>
          </a:lstStyle>
          <a:p>
            <a:r>
              <a:rPr lang="en-GB"/>
              <a:t>THE URBAN NATURE PROJECT</a:t>
            </a:r>
          </a:p>
        </p:txBody>
      </p:sp>
      <p:sp>
        <p:nvSpPr>
          <p:cNvPr id="6" name="Slide Number Placeholder 5"/>
          <p:cNvSpPr>
            <a:spLocks noGrp="1"/>
          </p:cNvSpPr>
          <p:nvPr>
            <p:ph type="sldNum" sz="quarter" idx="4"/>
          </p:nvPr>
        </p:nvSpPr>
        <p:spPr>
          <a:xfrm>
            <a:off x="1777378" y="6363894"/>
            <a:ext cx="208831" cy="174668"/>
          </a:xfrm>
          <a:prstGeom prst="rect">
            <a:avLst/>
          </a:prstGeom>
        </p:spPr>
        <p:txBody>
          <a:bodyPr vert="horz" lIns="0" tIns="0" rIns="0" bIns="0" rtlCol="0" anchor="t" anchorCtr="0"/>
          <a:lstStyle>
            <a:lvl1pPr algn="l">
              <a:defRPr sz="800">
                <a:solidFill>
                  <a:schemeClr val="tx1"/>
                </a:solidFill>
              </a:defRPr>
            </a:lvl1pPr>
          </a:lstStyle>
          <a:p>
            <a:fld id="{AB764D90-BCE1-DB4B-B083-5609132D4539}" type="slidenum">
              <a:rPr lang="en-GB" smtClean="0"/>
              <a:pPr/>
              <a:t>‹#›</a:t>
            </a:fld>
            <a:endParaRPr lang="en-GB"/>
          </a:p>
        </p:txBody>
      </p:sp>
    </p:spTree>
    <p:extLst>
      <p:ext uri="{BB962C8B-B14F-4D97-AF65-F5344CB8AC3E}">
        <p14:creationId xmlns:p14="http://schemas.microsoft.com/office/powerpoint/2010/main" val="1560054176"/>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Lst>
  <p:hf hdr="0" dt="0"/>
  <p:txStyles>
    <p:titleStyle>
      <a:lvl1pPr algn="l" defTabSz="457189" rtl="0" eaLnBrk="1" latinLnBrk="0" hangingPunct="1">
        <a:lnSpc>
          <a:spcPct val="80000"/>
        </a:lnSpc>
        <a:spcBef>
          <a:spcPct val="0"/>
        </a:spcBef>
        <a:buNone/>
        <a:defRPr sz="3733" kern="1200" cap="all" spc="0" baseline="0">
          <a:ln>
            <a:noFill/>
          </a:ln>
          <a:solidFill>
            <a:schemeClr val="bg1"/>
          </a:solidFill>
          <a:highlight>
            <a:srgbClr val="000000"/>
          </a:highlight>
          <a:latin typeface="+mj-lt"/>
          <a:ea typeface="+mj-ea"/>
          <a:cs typeface="+mj-cs"/>
        </a:defRPr>
      </a:lvl1pPr>
    </p:titleStyle>
    <p:bodyStyle>
      <a:lvl1pPr marL="186262" indent="-186262" algn="l" defTabSz="553186" rtl="0" eaLnBrk="1" latinLnBrk="0" hangingPunct="1">
        <a:spcBef>
          <a:spcPct val="20000"/>
        </a:spcBef>
        <a:spcAft>
          <a:spcPts val="800"/>
        </a:spcAft>
        <a:buFont typeface="Arial"/>
        <a:buChar char="•"/>
        <a:tabLst/>
        <a:defRPr sz="2133" kern="1200">
          <a:solidFill>
            <a:schemeClr val="tx1"/>
          </a:solidFill>
          <a:latin typeface="+mn-lt"/>
          <a:ea typeface="+mn-ea"/>
          <a:cs typeface="+mn-cs"/>
        </a:defRPr>
      </a:lvl1pPr>
      <a:lvl2pPr marL="535504" indent="-281510" algn="l" defTabSz="553186" rtl="0" eaLnBrk="1" latinLnBrk="0" hangingPunct="1">
        <a:spcBef>
          <a:spcPct val="20000"/>
        </a:spcBef>
        <a:spcAft>
          <a:spcPts val="800"/>
        </a:spcAft>
        <a:buFont typeface="Arial" panose="020B0604020202020204" pitchFamily="34" charset="0"/>
        <a:buChar char="•"/>
        <a:tabLst/>
        <a:defRPr sz="2133" kern="1200">
          <a:solidFill>
            <a:schemeClr val="tx1"/>
          </a:solidFill>
          <a:latin typeface="+mn-lt"/>
          <a:ea typeface="+mn-ea"/>
          <a:cs typeface="+mn-cs"/>
        </a:defRPr>
      </a:lvl2pPr>
      <a:lvl3pPr marL="778914" indent="-215895" algn="l" defTabSz="553186" rtl="0" eaLnBrk="1" latinLnBrk="0" hangingPunct="1">
        <a:spcBef>
          <a:spcPct val="20000"/>
        </a:spcBef>
        <a:spcAft>
          <a:spcPts val="800"/>
        </a:spcAft>
        <a:buFont typeface="Arial"/>
        <a:buChar char="•"/>
        <a:tabLst/>
        <a:defRPr sz="2133" kern="1200">
          <a:solidFill>
            <a:schemeClr val="tx1"/>
          </a:solidFill>
          <a:latin typeface="+mn-lt"/>
          <a:ea typeface="+mn-ea"/>
          <a:cs typeface="+mn-cs"/>
        </a:defRPr>
      </a:lvl3pPr>
      <a:lvl4pPr marL="1128156" indent="-228594" algn="l" defTabSz="553186" rtl="0" eaLnBrk="1" latinLnBrk="0" hangingPunct="1">
        <a:spcBef>
          <a:spcPct val="20000"/>
        </a:spcBef>
        <a:spcAft>
          <a:spcPts val="800"/>
        </a:spcAft>
        <a:buFont typeface="Arial" panose="020B0604020202020204" pitchFamily="34" charset="0"/>
        <a:buChar char="•"/>
        <a:tabLst/>
        <a:defRPr sz="2133" kern="1200">
          <a:solidFill>
            <a:schemeClr val="tx1"/>
          </a:solidFill>
          <a:latin typeface="+mn-lt"/>
          <a:ea typeface="+mn-ea"/>
          <a:cs typeface="+mn-cs"/>
        </a:defRPr>
      </a:lvl4pPr>
      <a:lvl5pPr marL="1424482" indent="-228594" algn="l" defTabSz="553186" rtl="0" eaLnBrk="1" latinLnBrk="0" hangingPunct="1">
        <a:spcBef>
          <a:spcPct val="20000"/>
        </a:spcBef>
        <a:spcAft>
          <a:spcPts val="800"/>
        </a:spcAft>
        <a:buFont typeface="Arial" panose="020B0604020202020204" pitchFamily="34" charset="0"/>
        <a:buChar char="•"/>
        <a:tabLst/>
        <a:defRPr sz="2133"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pos="5534">
          <p15:clr>
            <a:srgbClr val="F26B43"/>
          </p15:clr>
        </p15:guide>
        <p15:guide id="3" orient="horz" pos="237">
          <p15:clr>
            <a:srgbClr val="F26B43"/>
          </p15:clr>
        </p15:guide>
        <p15:guide id="4" orient="horz" pos="3003">
          <p15:clr>
            <a:srgbClr val="F26B43"/>
          </p15:clr>
        </p15:guide>
        <p15:guide id="5" pos="22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288000" y="6360189"/>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1836140528"/>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54" r:id="rId22"/>
    <p:sldLayoutId id="2147483955" r:id="rId23"/>
    <p:sldLayoutId id="2147483956" r:id="rId24"/>
    <p:sldLayoutId id="2147483957" r:id="rId25"/>
    <p:sldLayoutId id="2147483958" r:id="rId26"/>
    <p:sldLayoutId id="2147483959" r:id="rId27"/>
    <p:sldLayoutId id="2147483960" r:id="rId28"/>
    <p:sldLayoutId id="2147483961" r:id="rId29"/>
    <p:sldLayoutId id="2147483962" r:id="rId30"/>
    <p:sldLayoutId id="2147483963" r:id="rId31"/>
    <p:sldLayoutId id="2147483964" r:id="rId32"/>
    <p:sldLayoutId id="2147483965" r:id="rId33"/>
    <p:sldLayoutId id="2147483966" r:id="rId34"/>
    <p:sldLayoutId id="2147483967" r:id="rId35"/>
    <p:sldLayoutId id="2147483968" r:id="rId36"/>
    <p:sldLayoutId id="2147483969" r:id="rId37"/>
    <p:sldLayoutId id="2147483970" r:id="rId38"/>
    <p:sldLayoutId id="2147483971" r:id="rId39"/>
    <p:sldLayoutId id="2147483972" r:id="rId40"/>
    <p:sldLayoutId id="2147483973" r:id="rId41"/>
    <p:sldLayoutId id="2147483974" r:id="rId42"/>
  </p:sldLayoutIdLst>
  <p:hf hdr="0" dt="0"/>
  <p:txStyles>
    <p:titleStyle>
      <a:lvl1pPr algn="l" defTabSz="914400" rtl="0" eaLnBrk="1" latinLnBrk="0" hangingPunct="1">
        <a:lnSpc>
          <a:spcPct val="90000"/>
        </a:lnSpc>
        <a:spcBef>
          <a:spcPct val="0"/>
        </a:spcBef>
        <a:buNone/>
        <a:defRPr sz="1800" b="1" kern="1200" baseline="0">
          <a:solidFill>
            <a:schemeClr val="bg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2237372780"/>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 id="2147483994" r:id="rId18"/>
    <p:sldLayoutId id="2147483995" r:id="rId19"/>
    <p:sldLayoutId id="2147483996" r:id="rId20"/>
    <p:sldLayoutId id="2147483997" r:id="rId21"/>
    <p:sldLayoutId id="2147483998" r:id="rId22"/>
    <p:sldLayoutId id="2147483999" r:id="rId23"/>
    <p:sldLayoutId id="2147484000" r:id="rId24"/>
    <p:sldLayoutId id="2147484001" r:id="rId25"/>
  </p:sldLayoutIdLst>
  <p:hf hdr="0" ftr="0" dt="0"/>
  <p:txStyles>
    <p:titleStyle>
      <a:lvl1pPr algn="l" defTabSz="914400" rtl="0" eaLnBrk="1" latinLnBrk="0" hangingPunct="1">
        <a:lnSpc>
          <a:spcPct val="90000"/>
        </a:lnSpc>
        <a:spcBef>
          <a:spcPct val="0"/>
        </a:spcBef>
        <a:buNone/>
        <a:defRPr sz="1800" b="1" kern="1200" baseline="0">
          <a:solidFill>
            <a:schemeClr val="bg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5FF7498-417D-4745-9CAD-8718DE78FE52}" type="datetime1">
              <a:rPr lang="en-US" smtClean="0"/>
              <a:t>7/10/2024</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a:t>UPDATE this Presentation Header IN SLIDE MASTER</a:t>
            </a:r>
          </a:p>
        </p:txBody>
      </p:sp>
      <p:sp>
        <p:nvSpPr>
          <p:cNvPr id="10" name="TextBox 9">
            <a:extLst>
              <a:ext uri="{FF2B5EF4-FFF2-40B4-BE49-F238E27FC236}">
                <a16:creationId xmlns:a16="http://schemas.microsoft.com/office/drawing/2014/main" id="{C6F1CF42-1C9C-47C2-AE41-78BE145251DB}"/>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599885785"/>
      </p:ext>
    </p:extLst>
  </p:cSld>
  <p:clrMap bg1="dk1" tx1="lt1" bg2="dk2" tx2="lt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 id="2147484018" r:id="rId15"/>
    <p:sldLayoutId id="2147484019" r:id="rId16"/>
    <p:sldLayoutId id="2147484020" r:id="rId17"/>
    <p:sldLayoutId id="2147484021" r:id="rId18"/>
    <p:sldLayoutId id="2147484022" r:id="rId19"/>
    <p:sldLayoutId id="2147484023" r:id="rId20"/>
    <p:sldLayoutId id="2147484024" r:id="rId21"/>
    <p:sldLayoutId id="2147484025" r:id="rId22"/>
    <p:sldLayoutId id="2147484026" r:id="rId23"/>
    <p:sldLayoutId id="2147484027" r:id="rId24"/>
    <p:sldLayoutId id="2147484028" r:id="rId25"/>
    <p:sldLayoutId id="2147484029" r:id="rId26"/>
    <p:sldLayoutId id="2147484030" r:id="rId27"/>
    <p:sldLayoutId id="2147484031" r:id="rId28"/>
    <p:sldLayoutId id="2147484032" r:id="rId29"/>
    <p:sldLayoutId id="2147484033" r:id="rId30"/>
    <p:sldLayoutId id="2147484034" r:id="rId31"/>
    <p:sldLayoutId id="2147484035" r:id="rId32"/>
    <p:sldLayoutId id="2147484036" r:id="rId33"/>
    <p:sldLayoutId id="2147484037" r:id="rId34"/>
    <p:sldLayoutId id="2147484038"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CFFC5AB-7BF6-3344-9B14-B1D9DA695FF9}" type="datetime1">
              <a:rPr lang="en-GB" smtClean="0"/>
              <a:t>10/07/2024</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a:t>UPDATE this Presentation Header IN SLIDE MASTER</a:t>
            </a:r>
          </a:p>
        </p:txBody>
      </p:sp>
      <p:sp>
        <p:nvSpPr>
          <p:cNvPr id="10" name="TextBox 9">
            <a:extLst>
              <a:ext uri="{FF2B5EF4-FFF2-40B4-BE49-F238E27FC236}">
                <a16:creationId xmlns:a16="http://schemas.microsoft.com/office/drawing/2014/main" id="{C6F1CF42-1C9C-47C2-AE41-78BE145251DB}"/>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569933229"/>
      </p:ext>
    </p:extLst>
  </p:cSld>
  <p:clrMap bg1="dk1" tx1="lt1" bg2="dk2" tx2="lt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 id="2147484069" r:id="rId29"/>
    <p:sldLayoutId id="2147484070" r:id="rId30"/>
    <p:sldLayoutId id="2147484071" r:id="rId31"/>
    <p:sldLayoutId id="2147484072" r:id="rId32"/>
    <p:sldLayoutId id="2147484073" r:id="rId33"/>
    <p:sldLayoutId id="2147484074" r:id="rId34"/>
    <p:sldLayoutId id="2147484075" r:id="rId35"/>
    <p:sldLayoutId id="2147484076" r:id="rId36"/>
    <p:sldLayoutId id="2147484077"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24.jpeg"/></Relationships>
</file>

<file path=ppt/slides/_rels/slide1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49.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49.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7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3.png"/><Relationship Id="rId1" Type="http://schemas.openxmlformats.org/officeDocument/2006/relationships/slideLayout" Target="../slideLayouts/slideLayout246.xml"/><Relationship Id="rId6" Type="http://schemas.openxmlformats.org/officeDocument/2006/relationships/hyperlink" Target="https://www.pngall.com/united-kingdom-uk-map-png/download/29791" TargetMode="External"/><Relationship Id="rId5" Type="http://schemas.openxmlformats.org/officeDocument/2006/relationships/image" Target="../media/image40.png"/><Relationship Id="rId4" Type="http://schemas.openxmlformats.org/officeDocument/2006/relationships/hyperlink" Target="https://www.pngall.com/world-map-png/download/18062"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image" Target="../media/image23.png"/><Relationship Id="rId1" Type="http://schemas.openxmlformats.org/officeDocument/2006/relationships/slideLayout" Target="../slideLayouts/slideLayout246.xml"/><Relationship Id="rId6" Type="http://schemas.openxmlformats.org/officeDocument/2006/relationships/hyperlink" Target="https://www.pngall.com/united-kingdom-uk-map-png/download/29791" TargetMode="External"/><Relationship Id="rId5" Type="http://schemas.openxmlformats.org/officeDocument/2006/relationships/image" Target="../media/image40.png"/><Relationship Id="rId4" Type="http://schemas.openxmlformats.org/officeDocument/2006/relationships/hyperlink" Target="https://www.pngall.com/world-map-png/download/18062"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3.png"/><Relationship Id="rId1" Type="http://schemas.openxmlformats.org/officeDocument/2006/relationships/slideLayout" Target="../slideLayouts/slideLayout246.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3.png"/><Relationship Id="rId1" Type="http://schemas.openxmlformats.org/officeDocument/2006/relationships/slideLayout" Target="../slideLayouts/slideLayout246.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3.png"/><Relationship Id="rId1" Type="http://schemas.openxmlformats.org/officeDocument/2006/relationships/slideLayout" Target="../slideLayouts/slideLayout246.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3.png"/><Relationship Id="rId1" Type="http://schemas.openxmlformats.org/officeDocument/2006/relationships/slideLayout" Target="../slideLayouts/slideLayout246.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46.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246.xml"/><Relationship Id="rId4" Type="http://schemas.openxmlformats.org/officeDocument/2006/relationships/image" Target="../media/image45.jpg"/></Relationships>
</file>

<file path=ppt/slides/_rels/slide2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4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www.nhm.ac.uk/" TargetMode="Externa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0.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0.xml"/><Relationship Id="rId5" Type="http://schemas.openxmlformats.org/officeDocument/2006/relationships/image" Target="../media/image28.JP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22E_2E27209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1823CA60-E814-673C-7051-755B370B79BC}"/>
              </a:ext>
            </a:extLst>
          </p:cNvPr>
          <p:cNvSpPr txBox="1">
            <a:spLocks/>
          </p:cNvSpPr>
          <p:nvPr/>
        </p:nvSpPr>
        <p:spPr>
          <a:xfrm>
            <a:off x="216309" y="4816139"/>
            <a:ext cx="5663382" cy="854075"/>
          </a:xfrm>
          <a:prstGeom prst="rect">
            <a:avLst/>
          </a:prstGeom>
        </p:spPr>
        <p:txBody>
          <a:bodyPr vert="horz" lIns="0" tIns="0" rIns="0" bIns="0" rtlCol="0" anchor="t">
            <a:noAutofit/>
          </a:bodyPr>
          <a:lst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14000"/>
              </a:lnSpc>
              <a:spcBef>
                <a:spcPts val="1000"/>
              </a:spcBef>
              <a:spcAft>
                <a:spcPts val="0"/>
              </a:spcAft>
              <a:buClrTx/>
              <a:buSzTx/>
              <a:buFont typeface="System Font Regular"/>
              <a:buNone/>
              <a:tabLst/>
              <a:defRPr/>
            </a:pPr>
            <a:r>
              <a:rPr kumimoji="0" lang="en-GB" sz="2800" b="0" i="0" u="none" strike="noStrike" kern="1200" cap="none" spc="0" normalizeH="0" baseline="0" noProof="0" dirty="0">
                <a:ln>
                  <a:noFill/>
                </a:ln>
                <a:solidFill>
                  <a:prstClr val="white"/>
                </a:solidFill>
                <a:effectLst/>
                <a:uLnTx/>
                <a:uFillTx/>
                <a:latin typeface="Arial" panose="020B0604020202020204"/>
                <a:ea typeface="+mn-ea"/>
                <a:cs typeface="Arial"/>
              </a:rPr>
              <a:t>Ed Baker</a:t>
            </a:r>
          </a:p>
          <a:p>
            <a:pPr marL="0" marR="0" lvl="0" indent="0" algn="ctr" defTabSz="914400" rtl="0" eaLnBrk="1" fontAlgn="auto" latinLnBrk="0" hangingPunct="1">
              <a:lnSpc>
                <a:spcPct val="114000"/>
              </a:lnSpc>
              <a:spcBef>
                <a:spcPts val="1000"/>
              </a:spcBef>
              <a:spcAft>
                <a:spcPts val="0"/>
              </a:spcAft>
              <a:buClrTx/>
              <a:buSzTx/>
              <a:buFont typeface="System Font Regular"/>
              <a:buNone/>
              <a:tabLst/>
              <a:defRPr/>
            </a:pPr>
            <a:r>
              <a:rPr lang="en-GB" sz="2800" dirty="0">
                <a:solidFill>
                  <a:prstClr val="white"/>
                </a:solidFill>
                <a:latin typeface="Arial" panose="020B0604020202020204"/>
                <a:cs typeface="Arial"/>
              </a:rPr>
              <a:t>Natural History Museum, London</a:t>
            </a:r>
            <a:endParaRPr kumimoji="0" lang="en-GB" sz="2800" b="0" i="0" u="none" strike="noStrike" kern="1200" cap="none" spc="0" normalizeH="0" baseline="0" noProof="0" dirty="0">
              <a:ln>
                <a:noFill/>
              </a:ln>
              <a:solidFill>
                <a:prstClr val="white"/>
              </a:solidFill>
              <a:effectLst/>
              <a:uLnTx/>
              <a:uFillTx/>
              <a:latin typeface="Arial" panose="020B0604020202020204"/>
              <a:ea typeface="+mn-ea"/>
              <a:cs typeface="Arial"/>
            </a:endParaRPr>
          </a:p>
        </p:txBody>
      </p:sp>
      <p:sp>
        <p:nvSpPr>
          <p:cNvPr id="6" name="Title 5">
            <a:extLst>
              <a:ext uri="{FF2B5EF4-FFF2-40B4-BE49-F238E27FC236}">
                <a16:creationId xmlns:a16="http://schemas.microsoft.com/office/drawing/2014/main" id="{7A178D8C-3FA9-74EE-AE71-E3E2683A6B42}"/>
              </a:ext>
            </a:extLst>
          </p:cNvPr>
          <p:cNvSpPr>
            <a:spLocks noGrp="1"/>
          </p:cNvSpPr>
          <p:nvPr>
            <p:ph type="title"/>
          </p:nvPr>
        </p:nvSpPr>
        <p:spPr>
          <a:xfrm>
            <a:off x="0" y="1705495"/>
            <a:ext cx="6096000" cy="1247842"/>
          </a:xfrm>
        </p:spPr>
        <p:txBody>
          <a:bodyPr/>
          <a:lstStyle/>
          <a:p>
            <a:r>
              <a:rPr lang="en-US" sz="4000" dirty="0">
                <a:latin typeface="+mn-lt"/>
              </a:rPr>
              <a:t>Data infrastructures for biological acoustics</a:t>
            </a:r>
            <a:endParaRPr lang="en-GB" sz="4000" b="0" dirty="0">
              <a:latin typeface="+mn-lt"/>
            </a:endParaRPr>
          </a:p>
        </p:txBody>
      </p:sp>
      <p:pic>
        <p:nvPicPr>
          <p:cNvPr id="4" name="Picture 3" descr="A logo with white letters&#10;&#10;Description automatically generated">
            <a:extLst>
              <a:ext uri="{FF2B5EF4-FFF2-40B4-BE49-F238E27FC236}">
                <a16:creationId xmlns:a16="http://schemas.microsoft.com/office/drawing/2014/main" id="{CA14A899-1B19-A788-E348-BC5143619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40" y="265475"/>
            <a:ext cx="2175642" cy="1101033"/>
          </a:xfrm>
          <a:prstGeom prst="rect">
            <a:avLst/>
          </a:prstGeom>
        </p:spPr>
      </p:pic>
      <p:pic>
        <p:nvPicPr>
          <p:cNvPr id="9" name="Picture 8" descr="A group of people walking on a path with a castle in the background&#10;&#10;Description automatically generated with low confidence">
            <a:extLst>
              <a:ext uri="{FF2B5EF4-FFF2-40B4-BE49-F238E27FC236}">
                <a16:creationId xmlns:a16="http://schemas.microsoft.com/office/drawing/2014/main" id="{F30B84BE-29D0-F070-EC8C-6EC01AB8B3DA}"/>
              </a:ext>
            </a:extLst>
          </p:cNvPr>
          <p:cNvPicPr>
            <a:picLocks noChangeAspect="1"/>
          </p:cNvPicPr>
          <p:nvPr/>
        </p:nvPicPr>
        <p:blipFill rotWithShape="1">
          <a:blip r:embed="rId4"/>
          <a:srcRect l="9752" t="5575" r="21775"/>
          <a:stretch/>
        </p:blipFill>
        <p:spPr>
          <a:xfrm>
            <a:off x="6096000" y="-8491"/>
            <a:ext cx="6096000" cy="6866491"/>
          </a:xfrm>
          <a:prstGeom prst="rect">
            <a:avLst/>
          </a:prstGeom>
        </p:spPr>
      </p:pic>
      <p:sp>
        <p:nvSpPr>
          <p:cNvPr id="10" name="Title 1">
            <a:extLst>
              <a:ext uri="{FF2B5EF4-FFF2-40B4-BE49-F238E27FC236}">
                <a16:creationId xmlns:a16="http://schemas.microsoft.com/office/drawing/2014/main" id="{9C019D86-74D2-CD32-9E80-3A35F1DDD2BF}"/>
              </a:ext>
            </a:extLst>
          </p:cNvPr>
          <p:cNvSpPr txBox="1">
            <a:spLocks/>
          </p:cNvSpPr>
          <p:nvPr/>
        </p:nvSpPr>
        <p:spPr>
          <a:xfrm>
            <a:off x="870154" y="6071386"/>
            <a:ext cx="4355691" cy="601383"/>
          </a:xfrm>
          <a:prstGeom prst="rect">
            <a:avLst/>
          </a:prstGeom>
        </p:spPr>
        <p:txBody>
          <a:bodyPr vert="horz" wrap="square" lIns="0" tIns="0" rIns="0" bIns="0" rtlCol="0" anchor="ctr" anchorCtr="0">
            <a:spAutoFit/>
          </a:bodyPr>
          <a:lstStyle>
            <a:lvl1pPr algn="ctr" defTabSz="914400" rtl="0" eaLnBrk="1" latinLnBrk="0" hangingPunct="1">
              <a:lnSpc>
                <a:spcPct val="105000"/>
              </a:lnSpc>
              <a:spcBef>
                <a:spcPct val="0"/>
              </a:spcBef>
              <a:buNone/>
              <a:defRPr sz="5000" b="1" kern="1200" cap="none" baseline="0">
                <a:solidFill>
                  <a:schemeClr val="bg1"/>
                </a:solidFill>
                <a:latin typeface="+mj-lt"/>
                <a:ea typeface="+mj-ea"/>
                <a:cs typeface="+mj-cs"/>
              </a:defRPr>
            </a:lvl1pPr>
          </a:lstStyle>
          <a:p>
            <a:r>
              <a:rPr lang="en-GB" sz="4000" dirty="0"/>
              <a:t>🦗.fm</a:t>
            </a:r>
          </a:p>
        </p:txBody>
      </p:sp>
    </p:spTree>
    <p:extLst>
      <p:ext uri="{BB962C8B-B14F-4D97-AF65-F5344CB8AC3E}">
        <p14:creationId xmlns:p14="http://schemas.microsoft.com/office/powerpoint/2010/main" val="630127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4C3244-279F-7FAD-D46B-8AF983F13609}"/>
              </a:ext>
            </a:extLst>
          </p:cNvPr>
          <p:cNvSpPr/>
          <p:nvPr/>
        </p:nvSpPr>
        <p:spPr>
          <a:xfrm>
            <a:off x="0" y="0"/>
            <a:ext cx="12240000" cy="6858000"/>
          </a:xfrm>
          <a:prstGeom prst="rect">
            <a:avLst/>
          </a:prstGeom>
          <a:solidFill>
            <a:srgbClr val="F7E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 name="Title 4">
            <a:extLst>
              <a:ext uri="{FF2B5EF4-FFF2-40B4-BE49-F238E27FC236}">
                <a16:creationId xmlns:a16="http://schemas.microsoft.com/office/drawing/2014/main" id="{97C7ECB7-572C-C67E-0CC4-BEC450C10EF1}"/>
              </a:ext>
            </a:extLst>
          </p:cNvPr>
          <p:cNvSpPr>
            <a:spLocks noGrp="1"/>
          </p:cNvSpPr>
          <p:nvPr>
            <p:ph type="title"/>
          </p:nvPr>
        </p:nvSpPr>
        <p:spPr>
          <a:xfrm>
            <a:off x="288000" y="252000"/>
            <a:ext cx="5760000" cy="332399"/>
          </a:xfrm>
        </p:spPr>
        <p:txBody>
          <a:bodyPr/>
          <a:lstStyle/>
          <a:p>
            <a:r>
              <a:rPr lang="en-GB" sz="2400" dirty="0"/>
              <a:t>Urban Nature Project</a:t>
            </a:r>
          </a:p>
        </p:txBody>
      </p:sp>
      <p:sp>
        <p:nvSpPr>
          <p:cNvPr id="2" name="Text Placeholder 10">
            <a:extLst>
              <a:ext uri="{FF2B5EF4-FFF2-40B4-BE49-F238E27FC236}">
                <a16:creationId xmlns:a16="http://schemas.microsoft.com/office/drawing/2014/main" id="{6CBC45B0-AF68-7027-CBA9-16D636895819}"/>
              </a:ext>
            </a:extLst>
          </p:cNvPr>
          <p:cNvSpPr>
            <a:spLocks noGrp="1"/>
          </p:cNvSpPr>
          <p:nvPr>
            <p:ph type="body" idx="1"/>
          </p:nvPr>
        </p:nvSpPr>
        <p:spPr>
          <a:xfrm>
            <a:off x="288000" y="504000"/>
            <a:ext cx="5760000" cy="289375"/>
          </a:xfrm>
        </p:spPr>
        <p:txBody>
          <a:bodyPr/>
          <a:lstStyle/>
          <a:p>
            <a:r>
              <a:rPr lang="en-GB" dirty="0"/>
              <a:t>Partner Network</a:t>
            </a:r>
          </a:p>
        </p:txBody>
      </p:sp>
      <p:pic>
        <p:nvPicPr>
          <p:cNvPr id="21" name="Graphic 20">
            <a:extLst>
              <a:ext uri="{FF2B5EF4-FFF2-40B4-BE49-F238E27FC236}">
                <a16:creationId xmlns:a16="http://schemas.microsoft.com/office/drawing/2014/main" id="{E30456D8-4065-F7E2-90D4-32A0B166C0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0059" y="980559"/>
            <a:ext cx="7402284" cy="5099800"/>
          </a:xfrm>
          <a:prstGeom prst="rect">
            <a:avLst/>
          </a:prstGeom>
        </p:spPr>
      </p:pic>
    </p:spTree>
    <p:extLst>
      <p:ext uri="{BB962C8B-B14F-4D97-AF65-F5344CB8AC3E}">
        <p14:creationId xmlns:p14="http://schemas.microsoft.com/office/powerpoint/2010/main" val="1680008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4C3244-279F-7FAD-D46B-8AF983F13609}"/>
              </a:ext>
            </a:extLst>
          </p:cNvPr>
          <p:cNvSpPr/>
          <p:nvPr/>
        </p:nvSpPr>
        <p:spPr>
          <a:xfrm>
            <a:off x="0" y="0"/>
            <a:ext cx="12240000" cy="6858000"/>
          </a:xfrm>
          <a:prstGeom prst="rect">
            <a:avLst/>
          </a:prstGeom>
          <a:solidFill>
            <a:srgbClr val="F7E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 name="Title 4">
            <a:extLst>
              <a:ext uri="{FF2B5EF4-FFF2-40B4-BE49-F238E27FC236}">
                <a16:creationId xmlns:a16="http://schemas.microsoft.com/office/drawing/2014/main" id="{97C7ECB7-572C-C67E-0CC4-BEC450C10EF1}"/>
              </a:ext>
            </a:extLst>
          </p:cNvPr>
          <p:cNvSpPr>
            <a:spLocks noGrp="1"/>
          </p:cNvSpPr>
          <p:nvPr>
            <p:ph type="title"/>
          </p:nvPr>
        </p:nvSpPr>
        <p:spPr>
          <a:xfrm>
            <a:off x="288000" y="252000"/>
            <a:ext cx="5760000" cy="332399"/>
          </a:xfrm>
        </p:spPr>
        <p:txBody>
          <a:bodyPr/>
          <a:lstStyle/>
          <a:p>
            <a:r>
              <a:rPr lang="en-GB" sz="2400" dirty="0"/>
              <a:t>Urban Nature Project</a:t>
            </a:r>
          </a:p>
        </p:txBody>
      </p:sp>
      <p:sp>
        <p:nvSpPr>
          <p:cNvPr id="2" name="Text Placeholder 10">
            <a:extLst>
              <a:ext uri="{FF2B5EF4-FFF2-40B4-BE49-F238E27FC236}">
                <a16:creationId xmlns:a16="http://schemas.microsoft.com/office/drawing/2014/main" id="{6CBC45B0-AF68-7027-CBA9-16D636895819}"/>
              </a:ext>
            </a:extLst>
          </p:cNvPr>
          <p:cNvSpPr>
            <a:spLocks noGrp="1"/>
          </p:cNvSpPr>
          <p:nvPr>
            <p:ph type="body" idx="1"/>
          </p:nvPr>
        </p:nvSpPr>
        <p:spPr>
          <a:xfrm>
            <a:off x="288000" y="504000"/>
            <a:ext cx="5760000" cy="289375"/>
          </a:xfrm>
        </p:spPr>
        <p:txBody>
          <a:bodyPr/>
          <a:lstStyle/>
          <a:p>
            <a:r>
              <a:rPr lang="en-GB" dirty="0"/>
              <a:t>Partner Network</a:t>
            </a:r>
          </a:p>
        </p:txBody>
      </p:sp>
      <p:pic>
        <p:nvPicPr>
          <p:cNvPr id="21" name="Graphic 20">
            <a:extLst>
              <a:ext uri="{FF2B5EF4-FFF2-40B4-BE49-F238E27FC236}">
                <a16:creationId xmlns:a16="http://schemas.microsoft.com/office/drawing/2014/main" id="{E30456D8-4065-F7E2-90D4-32A0B166C0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0059" y="980559"/>
            <a:ext cx="7402284" cy="5099800"/>
          </a:xfrm>
          <a:prstGeom prst="rect">
            <a:avLst/>
          </a:prstGeom>
        </p:spPr>
      </p:pic>
      <p:pic>
        <p:nvPicPr>
          <p:cNvPr id="4" name="Picture 3" descr="A green square with white lines&#10;&#10;Description automatically generated">
            <a:extLst>
              <a:ext uri="{FF2B5EF4-FFF2-40B4-BE49-F238E27FC236}">
                <a16:creationId xmlns:a16="http://schemas.microsoft.com/office/drawing/2014/main" id="{D3EA567F-8861-4170-0262-693B92864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6772" y="584399"/>
            <a:ext cx="2143125" cy="2143125"/>
          </a:xfrm>
          <a:prstGeom prst="rect">
            <a:avLst/>
          </a:prstGeom>
        </p:spPr>
      </p:pic>
    </p:spTree>
    <p:extLst>
      <p:ext uri="{BB962C8B-B14F-4D97-AF65-F5344CB8AC3E}">
        <p14:creationId xmlns:p14="http://schemas.microsoft.com/office/powerpoint/2010/main" val="432104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4C3244-279F-7FAD-D46B-8AF983F13609}"/>
              </a:ext>
            </a:extLst>
          </p:cNvPr>
          <p:cNvSpPr/>
          <p:nvPr/>
        </p:nvSpPr>
        <p:spPr>
          <a:xfrm>
            <a:off x="0" y="0"/>
            <a:ext cx="12240000" cy="6858000"/>
          </a:xfrm>
          <a:prstGeom prst="rect">
            <a:avLst/>
          </a:prstGeom>
          <a:solidFill>
            <a:srgbClr val="F7E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 name="Title 4">
            <a:extLst>
              <a:ext uri="{FF2B5EF4-FFF2-40B4-BE49-F238E27FC236}">
                <a16:creationId xmlns:a16="http://schemas.microsoft.com/office/drawing/2014/main" id="{97C7ECB7-572C-C67E-0CC4-BEC450C10EF1}"/>
              </a:ext>
            </a:extLst>
          </p:cNvPr>
          <p:cNvSpPr>
            <a:spLocks noGrp="1"/>
          </p:cNvSpPr>
          <p:nvPr>
            <p:ph type="title"/>
          </p:nvPr>
        </p:nvSpPr>
        <p:spPr>
          <a:xfrm>
            <a:off x="288000" y="252000"/>
            <a:ext cx="5760000" cy="332399"/>
          </a:xfrm>
        </p:spPr>
        <p:txBody>
          <a:bodyPr/>
          <a:lstStyle/>
          <a:p>
            <a:r>
              <a:rPr lang="en-GB" sz="2400" dirty="0"/>
              <a:t>Urban Nature Project</a:t>
            </a:r>
          </a:p>
        </p:txBody>
      </p:sp>
      <p:sp>
        <p:nvSpPr>
          <p:cNvPr id="2" name="Text Placeholder 10">
            <a:extLst>
              <a:ext uri="{FF2B5EF4-FFF2-40B4-BE49-F238E27FC236}">
                <a16:creationId xmlns:a16="http://schemas.microsoft.com/office/drawing/2014/main" id="{6CBC45B0-AF68-7027-CBA9-16D636895819}"/>
              </a:ext>
            </a:extLst>
          </p:cNvPr>
          <p:cNvSpPr>
            <a:spLocks noGrp="1"/>
          </p:cNvSpPr>
          <p:nvPr>
            <p:ph type="body" idx="1"/>
          </p:nvPr>
        </p:nvSpPr>
        <p:spPr>
          <a:xfrm>
            <a:off x="288000" y="504000"/>
            <a:ext cx="5760000" cy="289375"/>
          </a:xfrm>
        </p:spPr>
        <p:txBody>
          <a:bodyPr/>
          <a:lstStyle/>
          <a:p>
            <a:r>
              <a:rPr lang="en-GB" dirty="0"/>
              <a:t>Partner Network</a:t>
            </a:r>
          </a:p>
        </p:txBody>
      </p:sp>
      <p:pic>
        <p:nvPicPr>
          <p:cNvPr id="21" name="Graphic 20">
            <a:extLst>
              <a:ext uri="{FF2B5EF4-FFF2-40B4-BE49-F238E27FC236}">
                <a16:creationId xmlns:a16="http://schemas.microsoft.com/office/drawing/2014/main" id="{E30456D8-4065-F7E2-90D4-32A0B166C0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0059" y="980559"/>
            <a:ext cx="7402284" cy="5099800"/>
          </a:xfrm>
          <a:prstGeom prst="rect">
            <a:avLst/>
          </a:prstGeom>
        </p:spPr>
      </p:pic>
      <p:pic>
        <p:nvPicPr>
          <p:cNvPr id="4" name="Picture 3" descr="A green square with white lines&#10;&#10;Description automatically generated">
            <a:extLst>
              <a:ext uri="{FF2B5EF4-FFF2-40B4-BE49-F238E27FC236}">
                <a16:creationId xmlns:a16="http://schemas.microsoft.com/office/drawing/2014/main" id="{D3EA567F-8861-4170-0262-693B92864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6772" y="584399"/>
            <a:ext cx="2143125" cy="2143125"/>
          </a:xfrm>
          <a:prstGeom prst="rect">
            <a:avLst/>
          </a:prstGeom>
        </p:spPr>
      </p:pic>
      <p:pic>
        <p:nvPicPr>
          <p:cNvPr id="3" name="Picture 2" descr="Chart, sunburst chart&#10;&#10;Description automatically generated">
            <a:extLst>
              <a:ext uri="{FF2B5EF4-FFF2-40B4-BE49-F238E27FC236}">
                <a16:creationId xmlns:a16="http://schemas.microsoft.com/office/drawing/2014/main" id="{A34FBEF0-6F0A-08EB-EB29-044CD15B62A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9592874" y="3937234"/>
            <a:ext cx="2159227" cy="2143125"/>
          </a:xfrm>
          <a:prstGeom prst="rect">
            <a:avLst/>
          </a:prstGeom>
        </p:spPr>
      </p:pic>
    </p:spTree>
    <p:extLst>
      <p:ext uri="{BB962C8B-B14F-4D97-AF65-F5344CB8AC3E}">
        <p14:creationId xmlns:p14="http://schemas.microsoft.com/office/powerpoint/2010/main" val="997356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1B728664-AF30-3153-534F-77608C2D878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61337" y="2131458"/>
            <a:ext cx="11669325" cy="4525963"/>
          </a:xfrm>
          <a:prstGeom prst="rect">
            <a:avLst/>
          </a:prstGeom>
        </p:spPr>
      </p:pic>
      <p:sp>
        <p:nvSpPr>
          <p:cNvPr id="9" name="Text Placeholder 7">
            <a:extLst>
              <a:ext uri="{FF2B5EF4-FFF2-40B4-BE49-F238E27FC236}">
                <a16:creationId xmlns:a16="http://schemas.microsoft.com/office/drawing/2014/main" id="{F100435A-1778-7516-3708-6A60E1E6915C}"/>
              </a:ext>
            </a:extLst>
          </p:cNvPr>
          <p:cNvSpPr>
            <a:spLocks noGrp="1"/>
          </p:cNvSpPr>
          <p:nvPr>
            <p:ph sz="half" idx="1"/>
          </p:nvPr>
        </p:nvSpPr>
        <p:spPr>
          <a:xfrm>
            <a:off x="3357092" y="1192374"/>
            <a:ext cx="8079576" cy="3765330"/>
          </a:xfrm>
        </p:spPr>
        <p:txBody>
          <a:bodyPr vert="horz" lIns="0" tIns="0" rIns="0" bIns="0" rtlCol="0" anchor="t">
            <a:normAutofit fontScale="92500" lnSpcReduction="20000"/>
          </a:bodyPr>
          <a:lstStyle/>
          <a:p>
            <a:pPr marL="380144" indent="-380144">
              <a:spcAft>
                <a:spcPts val="600"/>
              </a:spcAft>
              <a:buFont typeface="Arial" panose="020B0604020202020204" pitchFamily="34" charset="0"/>
              <a:buChar char="•"/>
            </a:pPr>
            <a:r>
              <a:rPr lang="en-GB" sz="3000" dirty="0">
                <a:latin typeface="Arial" panose="020B0604020202020204" pitchFamily="34" charset="0"/>
                <a:cs typeface="Arial" panose="020B0604020202020204" pitchFamily="34" charset="0"/>
              </a:rPr>
              <a:t>Permanent, integrated digital infrastructure</a:t>
            </a:r>
          </a:p>
          <a:p>
            <a:pPr marL="380144" indent="-380144">
              <a:spcAft>
                <a:spcPts val="600"/>
              </a:spcAft>
              <a:buFont typeface="Arial" panose="020B0604020202020204" pitchFamily="34" charset="0"/>
              <a:buChar char="•"/>
            </a:pPr>
            <a:r>
              <a:rPr lang="en-GB" sz="3000" dirty="0">
                <a:latin typeface="Arial" panose="020B0604020202020204" pitchFamily="34" charset="0"/>
                <a:cs typeface="Arial" panose="020B0604020202020204" pitchFamily="34" charset="0"/>
              </a:rPr>
              <a:t>Acoustics</a:t>
            </a:r>
          </a:p>
          <a:p>
            <a:pPr marL="729386" lvl="1" indent="-380144">
              <a:spcAft>
                <a:spcPts val="600"/>
              </a:spcAft>
            </a:pPr>
            <a:r>
              <a:rPr lang="en-GB" sz="2600" dirty="0">
                <a:latin typeface="Arial" panose="020B0604020202020204" pitchFamily="34" charset="0"/>
                <a:cs typeface="Arial" panose="020B0604020202020204" pitchFamily="34" charset="0"/>
              </a:rPr>
              <a:t>Air</a:t>
            </a:r>
          </a:p>
          <a:p>
            <a:pPr marL="729386" lvl="1" indent="-380144">
              <a:spcAft>
                <a:spcPts val="600"/>
              </a:spcAft>
            </a:pPr>
            <a:r>
              <a:rPr lang="en-GB" sz="2600" dirty="0">
                <a:latin typeface="Arial" panose="020B0604020202020204" pitchFamily="34" charset="0"/>
                <a:cs typeface="Arial" panose="020B0604020202020204" pitchFamily="34" charset="0"/>
              </a:rPr>
              <a:t>Water</a:t>
            </a:r>
          </a:p>
          <a:p>
            <a:pPr marL="729386" lvl="1" indent="-380144">
              <a:spcAft>
                <a:spcPts val="600"/>
              </a:spcAft>
            </a:pPr>
            <a:r>
              <a:rPr lang="en-GB" sz="2600" dirty="0">
                <a:latin typeface="Arial" panose="020B0604020202020204" pitchFamily="34" charset="0"/>
                <a:cs typeface="Arial" panose="020B0604020202020204" pitchFamily="34" charset="0"/>
              </a:rPr>
              <a:t>Soil</a:t>
            </a:r>
          </a:p>
          <a:p>
            <a:pPr marL="729386" lvl="1" indent="-380144">
              <a:spcAft>
                <a:spcPts val="600"/>
              </a:spcAft>
            </a:pPr>
            <a:r>
              <a:rPr lang="en-GB" sz="2600" dirty="0">
                <a:latin typeface="Arial" panose="020B0604020202020204" pitchFamily="34" charset="0"/>
                <a:cs typeface="Arial" panose="020B0604020202020204" pitchFamily="34" charset="0"/>
              </a:rPr>
              <a:t>Timber</a:t>
            </a:r>
          </a:p>
          <a:p>
            <a:pPr marL="729386" lvl="1" indent="-380144">
              <a:spcAft>
                <a:spcPts val="600"/>
              </a:spcAft>
            </a:pPr>
            <a:r>
              <a:rPr lang="en-GB" sz="2600" dirty="0">
                <a:latin typeface="Arial" panose="020B0604020202020204" pitchFamily="34" charset="0"/>
                <a:cs typeface="Arial" panose="020B0604020202020204" pitchFamily="34" charset="0"/>
              </a:rPr>
              <a:t>Ultrasound</a:t>
            </a:r>
          </a:p>
          <a:p>
            <a:pPr marL="729386" lvl="1" indent="-380144">
              <a:spcAft>
                <a:spcPts val="600"/>
              </a:spcAft>
            </a:pPr>
            <a:r>
              <a:rPr lang="en-GB" sz="2600" dirty="0">
                <a:latin typeface="Arial" panose="020B0604020202020204" pitchFamily="34" charset="0"/>
                <a:cs typeface="Arial" panose="020B0604020202020204" pitchFamily="34" charset="0"/>
              </a:rPr>
              <a:t>Spatial (Becky Heath – another room)</a:t>
            </a:r>
          </a:p>
        </p:txBody>
      </p:sp>
      <p:sp>
        <p:nvSpPr>
          <p:cNvPr id="11" name="TextBox 10">
            <a:extLst>
              <a:ext uri="{FF2B5EF4-FFF2-40B4-BE49-F238E27FC236}">
                <a16:creationId xmlns:a16="http://schemas.microsoft.com/office/drawing/2014/main" id="{A20C6234-CCC2-45A4-56FA-028BE12580C4}"/>
              </a:ext>
            </a:extLst>
          </p:cNvPr>
          <p:cNvSpPr txBox="1"/>
          <p:nvPr/>
        </p:nvSpPr>
        <p:spPr>
          <a:xfrm>
            <a:off x="261337" y="428999"/>
            <a:ext cx="5673348" cy="646331"/>
          </a:xfrm>
          <a:prstGeom prst="rect">
            <a:avLst/>
          </a:prstGeom>
          <a:noFill/>
        </p:spPr>
        <p:txBody>
          <a:bodyPr wrap="none" rtlCol="0">
            <a:spAutoFit/>
          </a:bodyPr>
          <a:lstStyle/>
          <a:p>
            <a:r>
              <a:rPr lang="en-GB" sz="3600" b="1" dirty="0">
                <a:latin typeface="Arial" panose="020B0604020202020204" pitchFamily="34" charset="0"/>
                <a:cs typeface="Arial" panose="020B0604020202020204" pitchFamily="34" charset="0"/>
              </a:rPr>
              <a:t>Acoustic sensor network</a:t>
            </a:r>
          </a:p>
        </p:txBody>
      </p:sp>
    </p:spTree>
    <p:extLst>
      <p:ext uri="{BB962C8B-B14F-4D97-AF65-F5344CB8AC3E}">
        <p14:creationId xmlns:p14="http://schemas.microsoft.com/office/powerpoint/2010/main" val="222003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3AEE-373E-DBB3-FC80-4DD2A2DA5BFF}"/>
              </a:ext>
            </a:extLst>
          </p:cNvPr>
          <p:cNvSpPr>
            <a:spLocks noGrp="1"/>
          </p:cNvSpPr>
          <p:nvPr>
            <p:ph type="title"/>
          </p:nvPr>
        </p:nvSpPr>
        <p:spPr>
          <a:xfrm>
            <a:off x="0" y="104130"/>
            <a:ext cx="11764800" cy="751872"/>
          </a:xfrm>
        </p:spPr>
        <p:txBody>
          <a:bodyPr/>
          <a:lstStyle/>
          <a:p>
            <a:pPr algn="l"/>
            <a:r>
              <a:rPr lang="en-GB" dirty="0"/>
              <a:t>Some big questions</a:t>
            </a:r>
            <a:endParaRPr lang="en-GB" sz="3600" dirty="0"/>
          </a:p>
        </p:txBody>
      </p:sp>
      <p:sp>
        <p:nvSpPr>
          <p:cNvPr id="5" name="TextBox 4">
            <a:extLst>
              <a:ext uri="{FF2B5EF4-FFF2-40B4-BE49-F238E27FC236}">
                <a16:creationId xmlns:a16="http://schemas.microsoft.com/office/drawing/2014/main" id="{6719753E-D021-CD5C-9570-875E19B1C852}"/>
              </a:ext>
            </a:extLst>
          </p:cNvPr>
          <p:cNvSpPr txBox="1"/>
          <p:nvPr/>
        </p:nvSpPr>
        <p:spPr>
          <a:xfrm>
            <a:off x="849988" y="846765"/>
            <a:ext cx="11110452" cy="513986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How will we preserve the data we collect?</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r>
              <a:rPr kumimoji="0" lang="en-GB" sz="3200" b="0" i="0" u="none" strike="noStrike" kern="1200" cap="none" spc="0" normalizeH="0" baseline="0" noProof="0" dirty="0" err="1">
                <a:ln>
                  <a:noFill/>
                </a:ln>
                <a:solidFill>
                  <a:prstClr val="white"/>
                </a:solidFill>
                <a:effectLst/>
                <a:uLnTx/>
                <a:uFillTx/>
                <a:latin typeface="Arial" panose="020B0604020202020204"/>
                <a:ea typeface="+mn-ea"/>
                <a:cs typeface="+mn-cs"/>
              </a:rPr>
              <a:t>Bioacoustic</a:t>
            </a: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 vs </a:t>
            </a:r>
            <a:r>
              <a:rPr kumimoji="0" lang="en-GB" sz="3200" b="0" i="0" u="none" strike="noStrike" kern="1200" cap="none" spc="0" normalizeH="0" baseline="0" noProof="0" dirty="0" err="1">
                <a:ln>
                  <a:noFill/>
                </a:ln>
                <a:solidFill>
                  <a:prstClr val="white"/>
                </a:solidFill>
                <a:effectLst/>
                <a:uLnTx/>
                <a:uFillTx/>
                <a:latin typeface="Arial" panose="020B0604020202020204"/>
                <a:ea typeface="+mn-ea"/>
                <a:cs typeface="+mn-cs"/>
              </a:rPr>
              <a:t>Ecoacoustic</a:t>
            </a: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Where do we do analysis?</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Move analysis (rather than data or people)</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Move to integrated infrastructures?</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Data/Analysis/Analyses (do each analysis once)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3200" dirty="0">
              <a:solidFill>
                <a:prstClr val="white"/>
              </a:solidFill>
              <a:latin typeface="Arial" panose="020B0604020202020204"/>
            </a:endParaRPr>
          </a:p>
        </p:txBody>
      </p:sp>
    </p:spTree>
    <p:extLst>
      <p:ext uri="{BB962C8B-B14F-4D97-AF65-F5344CB8AC3E}">
        <p14:creationId xmlns:p14="http://schemas.microsoft.com/office/powerpoint/2010/main" val="3516646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3AEE-373E-DBB3-FC80-4DD2A2DA5BFF}"/>
              </a:ext>
            </a:extLst>
          </p:cNvPr>
          <p:cNvSpPr>
            <a:spLocks noGrp="1"/>
          </p:cNvSpPr>
          <p:nvPr>
            <p:ph type="title"/>
          </p:nvPr>
        </p:nvSpPr>
        <p:spPr>
          <a:xfrm>
            <a:off x="0" y="104130"/>
            <a:ext cx="11764800" cy="751872"/>
          </a:xfrm>
        </p:spPr>
        <p:txBody>
          <a:bodyPr/>
          <a:lstStyle/>
          <a:p>
            <a:pPr algn="l"/>
            <a:r>
              <a:rPr lang="en-GB" dirty="0"/>
              <a:t>Some big questions</a:t>
            </a:r>
            <a:endParaRPr lang="en-GB" sz="3600" dirty="0"/>
          </a:p>
        </p:txBody>
      </p:sp>
      <p:sp>
        <p:nvSpPr>
          <p:cNvPr id="4" name="TextBox 3">
            <a:extLst>
              <a:ext uri="{FF2B5EF4-FFF2-40B4-BE49-F238E27FC236}">
                <a16:creationId xmlns:a16="http://schemas.microsoft.com/office/drawing/2014/main" id="{3F4002A4-C9CF-D940-C128-CBF95BA54926}"/>
              </a:ext>
            </a:extLst>
          </p:cNvPr>
          <p:cNvSpPr txBox="1"/>
          <p:nvPr/>
        </p:nvSpPr>
        <p:spPr>
          <a:xfrm>
            <a:off x="849988" y="846765"/>
            <a:ext cx="11110452" cy="575542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How will we preserve the data we collect?</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r>
              <a:rPr kumimoji="0" lang="en-GB" sz="3200" b="0" i="0" u="none" strike="noStrike" kern="1200" cap="none" spc="0" normalizeH="0" baseline="0" noProof="0" dirty="0" err="1">
                <a:ln>
                  <a:noFill/>
                </a:ln>
                <a:solidFill>
                  <a:prstClr val="white"/>
                </a:solidFill>
                <a:effectLst/>
                <a:uLnTx/>
                <a:uFillTx/>
                <a:latin typeface="Arial" panose="020B0604020202020204"/>
                <a:ea typeface="+mn-ea"/>
                <a:cs typeface="+mn-cs"/>
              </a:rPr>
              <a:t>Bioacoustic</a:t>
            </a: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 vs </a:t>
            </a:r>
            <a:r>
              <a:rPr kumimoji="0" lang="en-GB" sz="3200" b="0" i="0" u="none" strike="noStrike" kern="1200" cap="none" spc="0" normalizeH="0" baseline="0" noProof="0" dirty="0" err="1">
                <a:ln>
                  <a:noFill/>
                </a:ln>
                <a:solidFill>
                  <a:prstClr val="white"/>
                </a:solidFill>
                <a:effectLst/>
                <a:uLnTx/>
                <a:uFillTx/>
                <a:latin typeface="Arial" panose="020B0604020202020204"/>
                <a:ea typeface="+mn-ea"/>
                <a:cs typeface="+mn-cs"/>
              </a:rPr>
              <a:t>Ecoacoustic</a:t>
            </a: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Where do we do analysis?</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Move analysis (rather than data or people)</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Move to integrated infrastructures?</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Data/Analysis/Analyses (do each analysis once)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3200" dirty="0">
              <a:solidFill>
                <a:prstClr val="white"/>
              </a:solidFill>
              <a:latin typeface="Arial" panose="020B060402020202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Search</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58103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43FE-0892-0AE3-8EA8-57433E078D45}"/>
              </a:ext>
            </a:extLst>
          </p:cNvPr>
          <p:cNvSpPr>
            <a:spLocks noGrp="1"/>
          </p:cNvSpPr>
          <p:nvPr>
            <p:ph type="title"/>
          </p:nvPr>
        </p:nvSpPr>
        <p:spPr>
          <a:xfrm>
            <a:off x="114078" y="546581"/>
            <a:ext cx="11764800" cy="751872"/>
          </a:xfrm>
        </p:spPr>
        <p:txBody>
          <a:bodyPr/>
          <a:lstStyle/>
          <a:p>
            <a:r>
              <a:rPr lang="en-GB" dirty="0"/>
              <a:t>Why museums?</a:t>
            </a:r>
          </a:p>
        </p:txBody>
      </p:sp>
      <p:sp>
        <p:nvSpPr>
          <p:cNvPr id="3" name="Footer Placeholder 2">
            <a:extLst>
              <a:ext uri="{FF2B5EF4-FFF2-40B4-BE49-F238E27FC236}">
                <a16:creationId xmlns:a16="http://schemas.microsoft.com/office/drawing/2014/main" id="{88F6B3E8-A647-F299-73E9-566B8CDA699F}"/>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white"/>
                </a:solidFill>
                <a:effectLst/>
                <a:uLnTx/>
                <a:uFillTx/>
                <a:latin typeface="Arial" panose="020B0604020202020204"/>
                <a:ea typeface="+mn-ea"/>
                <a:cs typeface="+mn-cs"/>
              </a:rPr>
              <a:t>NHM Update January 2024</a:t>
            </a:r>
          </a:p>
        </p:txBody>
      </p:sp>
      <p:sp>
        <p:nvSpPr>
          <p:cNvPr id="4" name="TextBox 3">
            <a:extLst>
              <a:ext uri="{FF2B5EF4-FFF2-40B4-BE49-F238E27FC236}">
                <a16:creationId xmlns:a16="http://schemas.microsoft.com/office/drawing/2014/main" id="{8923330C-1711-D01E-B665-84D5EE9E60E6}"/>
              </a:ext>
            </a:extLst>
          </p:cNvPr>
          <p:cNvSpPr txBox="1"/>
          <p:nvPr/>
        </p:nvSpPr>
        <p:spPr>
          <a:xfrm>
            <a:off x="623846" y="1416440"/>
            <a:ext cx="11110452" cy="440120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Collections / Research / Access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4000" dirty="0">
              <a:solidFill>
                <a:prstClr val="white"/>
              </a:solidFill>
              <a:latin typeface="Arial" panose="020B060402020202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Treat recordings as voucher specimens</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 digital as first-class object)</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4000" dirty="0">
                <a:solidFill>
                  <a:prstClr val="white"/>
                </a:solidFill>
                <a:latin typeface="Arial" panose="020B0604020202020204"/>
              </a:rPr>
              <a:t>Learn from and leverage existing solutions</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32248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88490" y="74632"/>
            <a:ext cx="11764800" cy="751872"/>
          </a:xfrm>
        </p:spPr>
        <p:txBody>
          <a:bodyPr/>
          <a:lstStyle/>
          <a:p>
            <a:pPr algn="l"/>
            <a:r>
              <a:rPr lang="en-GB" dirty="0">
                <a:solidFill>
                  <a:schemeClr val="bg1"/>
                </a:solidFill>
              </a:rPr>
              <a:t>Integration inspiration</a:t>
            </a:r>
          </a:p>
        </p:txBody>
      </p:sp>
      <p:pic>
        <p:nvPicPr>
          <p:cNvPr id="3" name="Picture 2" descr="A logo with white letters&#10;&#10;Description automatically generated">
            <a:extLst>
              <a:ext uri="{FF2B5EF4-FFF2-40B4-BE49-F238E27FC236}">
                <a16:creationId xmlns:a16="http://schemas.microsoft.com/office/drawing/2014/main" id="{6DDE4C09-24E5-5E6A-555A-0EBE4C9B5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924" y="1978681"/>
            <a:ext cx="2175642" cy="1101033"/>
          </a:xfrm>
          <a:prstGeom prst="rect">
            <a:avLst/>
          </a:prstGeom>
        </p:spPr>
      </p:pic>
      <p:pic>
        <p:nvPicPr>
          <p:cNvPr id="9" name="Picture 8" descr="A map of the world&#10;&#10;Description automatically generated">
            <a:extLst>
              <a:ext uri="{FF2B5EF4-FFF2-40B4-BE49-F238E27FC236}">
                <a16:creationId xmlns:a16="http://schemas.microsoft.com/office/drawing/2014/main" id="{45A0CBC2-AB8F-B5C9-FFEB-5D861AA0FDE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472516" y="1409246"/>
            <a:ext cx="4267200" cy="2353361"/>
          </a:xfrm>
          <a:prstGeom prst="rect">
            <a:avLst/>
          </a:prstGeom>
        </p:spPr>
      </p:pic>
      <p:pic>
        <p:nvPicPr>
          <p:cNvPr id="12" name="Picture 11" descr="A blue map of the united kingdom&#10;&#10;Description automatically generated">
            <a:extLst>
              <a:ext uri="{FF2B5EF4-FFF2-40B4-BE49-F238E27FC236}">
                <a16:creationId xmlns:a16="http://schemas.microsoft.com/office/drawing/2014/main" id="{CF62C55C-9677-1377-8E02-85F2303FD79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837472" y="1288415"/>
            <a:ext cx="1376515" cy="2140585"/>
          </a:xfrm>
          <a:prstGeom prst="rect">
            <a:avLst/>
          </a:prstGeom>
        </p:spPr>
      </p:pic>
    </p:spTree>
    <p:extLst>
      <p:ext uri="{BB962C8B-B14F-4D97-AF65-F5344CB8AC3E}">
        <p14:creationId xmlns:p14="http://schemas.microsoft.com/office/powerpoint/2010/main" val="3404801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88490" y="74632"/>
            <a:ext cx="11764800" cy="751872"/>
          </a:xfrm>
        </p:spPr>
        <p:txBody>
          <a:bodyPr/>
          <a:lstStyle/>
          <a:p>
            <a:pPr algn="l"/>
            <a:r>
              <a:rPr lang="en-GB" dirty="0">
                <a:solidFill>
                  <a:schemeClr val="bg1"/>
                </a:solidFill>
              </a:rPr>
              <a:t>Integration inspiration</a:t>
            </a:r>
          </a:p>
        </p:txBody>
      </p:sp>
      <p:pic>
        <p:nvPicPr>
          <p:cNvPr id="3" name="Picture 2" descr="A logo with white letters&#10;&#10;Description automatically generated">
            <a:extLst>
              <a:ext uri="{FF2B5EF4-FFF2-40B4-BE49-F238E27FC236}">
                <a16:creationId xmlns:a16="http://schemas.microsoft.com/office/drawing/2014/main" id="{6DDE4C09-24E5-5E6A-555A-0EBE4C9B5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924" y="1978681"/>
            <a:ext cx="2175642" cy="1101033"/>
          </a:xfrm>
          <a:prstGeom prst="rect">
            <a:avLst/>
          </a:prstGeom>
        </p:spPr>
      </p:pic>
      <p:pic>
        <p:nvPicPr>
          <p:cNvPr id="9" name="Picture 8" descr="A map of the world&#10;&#10;Description automatically generated">
            <a:extLst>
              <a:ext uri="{FF2B5EF4-FFF2-40B4-BE49-F238E27FC236}">
                <a16:creationId xmlns:a16="http://schemas.microsoft.com/office/drawing/2014/main" id="{45A0CBC2-AB8F-B5C9-FFEB-5D861AA0FDE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472516" y="1409246"/>
            <a:ext cx="4267200" cy="2353361"/>
          </a:xfrm>
          <a:prstGeom prst="rect">
            <a:avLst/>
          </a:prstGeom>
        </p:spPr>
      </p:pic>
      <p:pic>
        <p:nvPicPr>
          <p:cNvPr id="12" name="Picture 11" descr="A blue map of the united kingdom&#10;&#10;Description automatically generated">
            <a:extLst>
              <a:ext uri="{FF2B5EF4-FFF2-40B4-BE49-F238E27FC236}">
                <a16:creationId xmlns:a16="http://schemas.microsoft.com/office/drawing/2014/main" id="{CF62C55C-9677-1377-8E02-85F2303FD79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837472" y="1288415"/>
            <a:ext cx="1376515" cy="2140585"/>
          </a:xfrm>
          <a:prstGeom prst="rect">
            <a:avLst/>
          </a:prstGeom>
        </p:spPr>
      </p:pic>
      <p:pic>
        <p:nvPicPr>
          <p:cNvPr id="4" name="Picture 3" descr="A logo with white letters&#10;&#10;Description automatically generated">
            <a:extLst>
              <a:ext uri="{FF2B5EF4-FFF2-40B4-BE49-F238E27FC236}">
                <a16:creationId xmlns:a16="http://schemas.microsoft.com/office/drawing/2014/main" id="{22315EA5-5974-2D39-0DBE-01F6ACDBA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924" y="4730350"/>
            <a:ext cx="2175642" cy="1101033"/>
          </a:xfrm>
          <a:prstGeom prst="rect">
            <a:avLst/>
          </a:prstGeom>
        </p:spPr>
      </p:pic>
      <p:pic>
        <p:nvPicPr>
          <p:cNvPr id="6" name="Picture 5" descr="A logo with blue and green text&#10;&#10;Description automatically generated">
            <a:extLst>
              <a:ext uri="{FF2B5EF4-FFF2-40B4-BE49-F238E27FC236}">
                <a16:creationId xmlns:a16="http://schemas.microsoft.com/office/drawing/2014/main" id="{7C6F573B-299F-0FE9-8067-ECD830A8D9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1577" y="4581177"/>
            <a:ext cx="2668303" cy="1399377"/>
          </a:xfrm>
          <a:prstGeom prst="rect">
            <a:avLst/>
          </a:prstGeom>
        </p:spPr>
      </p:pic>
      <p:pic>
        <p:nvPicPr>
          <p:cNvPr id="14" name="Picture 13" descr="A logo with green leaves on a black background&#10;&#10;Description automatically generated">
            <a:extLst>
              <a:ext uri="{FF2B5EF4-FFF2-40B4-BE49-F238E27FC236}">
                <a16:creationId xmlns:a16="http://schemas.microsoft.com/office/drawing/2014/main" id="{1DBC6B9A-6A82-C7FD-FCBF-0A0AB27386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46747" y="4581177"/>
            <a:ext cx="3267329" cy="1574853"/>
          </a:xfrm>
          <a:prstGeom prst="rect">
            <a:avLst/>
          </a:prstGeom>
          <a:solidFill>
            <a:schemeClr val="bg1"/>
          </a:solidFill>
        </p:spPr>
      </p:pic>
    </p:spTree>
    <p:extLst>
      <p:ext uri="{BB962C8B-B14F-4D97-AF65-F5344CB8AC3E}">
        <p14:creationId xmlns:p14="http://schemas.microsoft.com/office/powerpoint/2010/main" val="1264988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88490" y="74632"/>
            <a:ext cx="11764800" cy="751872"/>
          </a:xfrm>
        </p:spPr>
        <p:txBody>
          <a:bodyPr/>
          <a:lstStyle/>
          <a:p>
            <a:pPr algn="l"/>
            <a:r>
              <a:rPr lang="en-GB" dirty="0">
                <a:solidFill>
                  <a:schemeClr val="bg1"/>
                </a:solidFill>
              </a:rPr>
              <a:t>Integration inspiration</a:t>
            </a:r>
          </a:p>
        </p:txBody>
      </p:sp>
      <p:pic>
        <p:nvPicPr>
          <p:cNvPr id="4" name="Picture 3" descr="A logo with white letters&#10;&#10;Description automatically generated">
            <a:extLst>
              <a:ext uri="{FF2B5EF4-FFF2-40B4-BE49-F238E27FC236}">
                <a16:creationId xmlns:a16="http://schemas.microsoft.com/office/drawing/2014/main" id="{22315EA5-5974-2D39-0DBE-01F6ACDBA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56" y="1220234"/>
            <a:ext cx="2175642" cy="1101033"/>
          </a:xfrm>
          <a:prstGeom prst="rect">
            <a:avLst/>
          </a:prstGeom>
        </p:spPr>
      </p:pic>
      <p:pic>
        <p:nvPicPr>
          <p:cNvPr id="6" name="Picture 5" descr="A logo with blue and green text&#10;&#10;Description automatically generated">
            <a:extLst>
              <a:ext uri="{FF2B5EF4-FFF2-40B4-BE49-F238E27FC236}">
                <a16:creationId xmlns:a16="http://schemas.microsoft.com/office/drawing/2014/main" id="{7C6F573B-299F-0FE9-8067-ECD830A8D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1409" y="1071061"/>
            <a:ext cx="2668303" cy="1399377"/>
          </a:xfrm>
          <a:prstGeom prst="rect">
            <a:avLst/>
          </a:prstGeom>
        </p:spPr>
      </p:pic>
      <p:pic>
        <p:nvPicPr>
          <p:cNvPr id="14" name="Picture 13" descr="A logo with green leaves on a black background&#10;&#10;Description automatically generated">
            <a:extLst>
              <a:ext uri="{FF2B5EF4-FFF2-40B4-BE49-F238E27FC236}">
                <a16:creationId xmlns:a16="http://schemas.microsoft.com/office/drawing/2014/main" id="{1DBC6B9A-6A82-C7FD-FCBF-0A0AB2738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79" y="1071061"/>
            <a:ext cx="3267329" cy="1574853"/>
          </a:xfrm>
          <a:prstGeom prst="rect">
            <a:avLst/>
          </a:prstGeom>
          <a:solidFill>
            <a:schemeClr val="bg1"/>
          </a:solidFill>
        </p:spPr>
      </p:pic>
      <p:cxnSp>
        <p:nvCxnSpPr>
          <p:cNvPr id="7" name="Straight Arrow Connector 6">
            <a:extLst>
              <a:ext uri="{FF2B5EF4-FFF2-40B4-BE49-F238E27FC236}">
                <a16:creationId xmlns:a16="http://schemas.microsoft.com/office/drawing/2014/main" id="{3EA4C115-ED13-720F-DF62-4D5DD82B4AF8}"/>
              </a:ext>
            </a:extLst>
          </p:cNvPr>
          <p:cNvCxnSpPr>
            <a:cxnSpLocks/>
          </p:cNvCxnSpPr>
          <p:nvPr/>
        </p:nvCxnSpPr>
        <p:spPr>
          <a:xfrm>
            <a:off x="1956619" y="3254478"/>
            <a:ext cx="8278761" cy="86032"/>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19D561B-C494-A45A-86F5-03BC696AE94A}"/>
              </a:ext>
            </a:extLst>
          </p:cNvPr>
          <p:cNvSpPr txBox="1"/>
          <p:nvPr/>
        </p:nvSpPr>
        <p:spPr>
          <a:xfrm>
            <a:off x="4336026" y="2885146"/>
            <a:ext cx="3716594" cy="369332"/>
          </a:xfrm>
          <a:prstGeom prst="rect">
            <a:avLst/>
          </a:prstGeom>
          <a:noFill/>
        </p:spPr>
        <p:txBody>
          <a:bodyPr wrap="square" rtlCol="0">
            <a:spAutoFit/>
          </a:bodyPr>
          <a:lstStyle/>
          <a:p>
            <a:r>
              <a:rPr lang="en-GB" dirty="0" err="1">
                <a:solidFill>
                  <a:schemeClr val="bg1"/>
                </a:solidFill>
              </a:rPr>
              <a:t>DarwinCore</a:t>
            </a:r>
            <a:r>
              <a:rPr lang="en-GB" dirty="0">
                <a:solidFill>
                  <a:schemeClr val="bg1"/>
                </a:solidFill>
              </a:rPr>
              <a:t> metadata standard</a:t>
            </a:r>
          </a:p>
        </p:txBody>
      </p:sp>
    </p:spTree>
    <p:extLst>
      <p:ext uri="{BB962C8B-B14F-4D97-AF65-F5344CB8AC3E}">
        <p14:creationId xmlns:p14="http://schemas.microsoft.com/office/powerpoint/2010/main" val="3664596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43FE-0892-0AE3-8EA8-57433E078D45}"/>
              </a:ext>
            </a:extLst>
          </p:cNvPr>
          <p:cNvSpPr>
            <a:spLocks noGrp="1"/>
          </p:cNvSpPr>
          <p:nvPr>
            <p:ph type="title"/>
          </p:nvPr>
        </p:nvSpPr>
        <p:spPr>
          <a:xfrm>
            <a:off x="114078" y="546581"/>
            <a:ext cx="11764800" cy="751872"/>
          </a:xfrm>
        </p:spPr>
        <p:txBody>
          <a:bodyPr/>
          <a:lstStyle/>
          <a:p>
            <a:r>
              <a:rPr lang="en-GB" dirty="0"/>
              <a:t>Why museums?</a:t>
            </a:r>
          </a:p>
        </p:txBody>
      </p:sp>
      <p:sp>
        <p:nvSpPr>
          <p:cNvPr id="3" name="Footer Placeholder 2">
            <a:extLst>
              <a:ext uri="{FF2B5EF4-FFF2-40B4-BE49-F238E27FC236}">
                <a16:creationId xmlns:a16="http://schemas.microsoft.com/office/drawing/2014/main" id="{88F6B3E8-A647-F299-73E9-566B8CDA699F}"/>
              </a:ext>
            </a:extLst>
          </p:cNvPr>
          <p:cNvSpPr>
            <a:spLocks noGrp="1"/>
          </p:cNvSpPr>
          <p:nvPr>
            <p:ph type="ftr" sz="quarter" idx="3"/>
          </p:nvPr>
        </p:nvSpPr>
        <p:spPr/>
        <p:txBody>
          <a:bodyPr/>
          <a:lstStyle/>
          <a:p>
            <a:r>
              <a:rPr lang="en-GB"/>
              <a:t>NHM Update January 2024</a:t>
            </a:r>
          </a:p>
        </p:txBody>
      </p:sp>
    </p:spTree>
    <p:extLst>
      <p:ext uri="{BB962C8B-B14F-4D97-AF65-F5344CB8AC3E}">
        <p14:creationId xmlns:p14="http://schemas.microsoft.com/office/powerpoint/2010/main" val="3518755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88490" y="74632"/>
            <a:ext cx="11764800" cy="751872"/>
          </a:xfrm>
        </p:spPr>
        <p:txBody>
          <a:bodyPr/>
          <a:lstStyle/>
          <a:p>
            <a:pPr algn="l"/>
            <a:r>
              <a:rPr lang="en-GB" dirty="0">
                <a:solidFill>
                  <a:schemeClr val="bg1"/>
                </a:solidFill>
              </a:rPr>
              <a:t>Integration inspiration</a:t>
            </a:r>
          </a:p>
        </p:txBody>
      </p:sp>
      <p:pic>
        <p:nvPicPr>
          <p:cNvPr id="4" name="Picture 3" descr="A logo with white letters&#10;&#10;Description automatically generated">
            <a:extLst>
              <a:ext uri="{FF2B5EF4-FFF2-40B4-BE49-F238E27FC236}">
                <a16:creationId xmlns:a16="http://schemas.microsoft.com/office/drawing/2014/main" id="{22315EA5-5974-2D39-0DBE-01F6ACDBA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56" y="1220234"/>
            <a:ext cx="2175642" cy="1101033"/>
          </a:xfrm>
          <a:prstGeom prst="rect">
            <a:avLst/>
          </a:prstGeom>
        </p:spPr>
      </p:pic>
      <p:pic>
        <p:nvPicPr>
          <p:cNvPr id="6" name="Picture 5" descr="A logo with blue and green text&#10;&#10;Description automatically generated">
            <a:extLst>
              <a:ext uri="{FF2B5EF4-FFF2-40B4-BE49-F238E27FC236}">
                <a16:creationId xmlns:a16="http://schemas.microsoft.com/office/drawing/2014/main" id="{7C6F573B-299F-0FE9-8067-ECD830A8D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1409" y="1071061"/>
            <a:ext cx="2668303" cy="1399377"/>
          </a:xfrm>
          <a:prstGeom prst="rect">
            <a:avLst/>
          </a:prstGeom>
        </p:spPr>
      </p:pic>
      <p:pic>
        <p:nvPicPr>
          <p:cNvPr id="14" name="Picture 13" descr="A logo with green leaves on a black background&#10;&#10;Description automatically generated">
            <a:extLst>
              <a:ext uri="{FF2B5EF4-FFF2-40B4-BE49-F238E27FC236}">
                <a16:creationId xmlns:a16="http://schemas.microsoft.com/office/drawing/2014/main" id="{1DBC6B9A-6A82-C7FD-FCBF-0A0AB2738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79" y="1071061"/>
            <a:ext cx="3267329" cy="1574853"/>
          </a:xfrm>
          <a:prstGeom prst="rect">
            <a:avLst/>
          </a:prstGeom>
          <a:solidFill>
            <a:schemeClr val="bg1"/>
          </a:solidFill>
        </p:spPr>
      </p:pic>
      <p:cxnSp>
        <p:nvCxnSpPr>
          <p:cNvPr id="7" name="Straight Arrow Connector 6">
            <a:extLst>
              <a:ext uri="{FF2B5EF4-FFF2-40B4-BE49-F238E27FC236}">
                <a16:creationId xmlns:a16="http://schemas.microsoft.com/office/drawing/2014/main" id="{3EA4C115-ED13-720F-DF62-4D5DD82B4AF8}"/>
              </a:ext>
            </a:extLst>
          </p:cNvPr>
          <p:cNvCxnSpPr>
            <a:cxnSpLocks/>
          </p:cNvCxnSpPr>
          <p:nvPr/>
        </p:nvCxnSpPr>
        <p:spPr>
          <a:xfrm>
            <a:off x="1956619" y="3254478"/>
            <a:ext cx="8278761" cy="86032"/>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19D561B-C494-A45A-86F5-03BC696AE94A}"/>
              </a:ext>
            </a:extLst>
          </p:cNvPr>
          <p:cNvSpPr txBox="1"/>
          <p:nvPr/>
        </p:nvSpPr>
        <p:spPr>
          <a:xfrm>
            <a:off x="4336026" y="2885146"/>
            <a:ext cx="3716594" cy="369332"/>
          </a:xfrm>
          <a:prstGeom prst="rect">
            <a:avLst/>
          </a:prstGeom>
          <a:noFill/>
        </p:spPr>
        <p:txBody>
          <a:bodyPr wrap="square" rtlCol="0">
            <a:spAutoFit/>
          </a:bodyPr>
          <a:lstStyle/>
          <a:p>
            <a:r>
              <a:rPr lang="en-GB" dirty="0" err="1">
                <a:solidFill>
                  <a:schemeClr val="bg1"/>
                </a:solidFill>
              </a:rPr>
              <a:t>DarwinCore</a:t>
            </a:r>
            <a:r>
              <a:rPr lang="en-GB" dirty="0">
                <a:solidFill>
                  <a:schemeClr val="bg1"/>
                </a:solidFill>
              </a:rPr>
              <a:t> metadata standard</a:t>
            </a:r>
          </a:p>
        </p:txBody>
      </p:sp>
      <p:pic>
        <p:nvPicPr>
          <p:cNvPr id="11" name="Picture 10" descr="A logo with white letters&#10;&#10;Description automatically generated">
            <a:extLst>
              <a:ext uri="{FF2B5EF4-FFF2-40B4-BE49-F238E27FC236}">
                <a16:creationId xmlns:a16="http://schemas.microsoft.com/office/drawing/2014/main" id="{4F0EF1D0-8B02-D72C-29C5-59D7663B1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362" y="4124550"/>
            <a:ext cx="2175642" cy="1101033"/>
          </a:xfrm>
          <a:prstGeom prst="rect">
            <a:avLst/>
          </a:prstGeom>
        </p:spPr>
      </p:pic>
      <p:cxnSp>
        <p:nvCxnSpPr>
          <p:cNvPr id="15" name="Straight Arrow Connector 14">
            <a:extLst>
              <a:ext uri="{FF2B5EF4-FFF2-40B4-BE49-F238E27FC236}">
                <a16:creationId xmlns:a16="http://schemas.microsoft.com/office/drawing/2014/main" id="{176872A0-F7B6-A534-F020-C9B299E97136}"/>
              </a:ext>
            </a:extLst>
          </p:cNvPr>
          <p:cNvCxnSpPr>
            <a:cxnSpLocks/>
          </p:cNvCxnSpPr>
          <p:nvPr/>
        </p:nvCxnSpPr>
        <p:spPr>
          <a:xfrm>
            <a:off x="1745225" y="6158794"/>
            <a:ext cx="8278761" cy="86032"/>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EB0CC0E-E551-F8B5-0197-FC9387568EA0}"/>
              </a:ext>
            </a:extLst>
          </p:cNvPr>
          <p:cNvSpPr txBox="1"/>
          <p:nvPr/>
        </p:nvSpPr>
        <p:spPr>
          <a:xfrm>
            <a:off x="4124632" y="5789462"/>
            <a:ext cx="3716594" cy="369332"/>
          </a:xfrm>
          <a:prstGeom prst="rect">
            <a:avLst/>
          </a:prstGeom>
          <a:noFill/>
        </p:spPr>
        <p:txBody>
          <a:bodyPr wrap="square" rtlCol="0">
            <a:spAutoFit/>
          </a:bodyPr>
          <a:lstStyle/>
          <a:p>
            <a:pPr algn="ctr"/>
            <a:r>
              <a:rPr lang="en-GB" dirty="0">
                <a:solidFill>
                  <a:schemeClr val="bg1"/>
                </a:solidFill>
              </a:rPr>
              <a:t>?</a:t>
            </a:r>
          </a:p>
        </p:txBody>
      </p:sp>
      <p:sp>
        <p:nvSpPr>
          <p:cNvPr id="3" name="TextBox 2">
            <a:extLst>
              <a:ext uri="{FF2B5EF4-FFF2-40B4-BE49-F238E27FC236}">
                <a16:creationId xmlns:a16="http://schemas.microsoft.com/office/drawing/2014/main" id="{9C5F79F7-1A71-A00D-AC60-AF5BA7E731FB}"/>
              </a:ext>
            </a:extLst>
          </p:cNvPr>
          <p:cNvSpPr txBox="1"/>
          <p:nvPr/>
        </p:nvSpPr>
        <p:spPr>
          <a:xfrm>
            <a:off x="5309419" y="4124550"/>
            <a:ext cx="1347019" cy="1107996"/>
          </a:xfrm>
          <a:prstGeom prst="rect">
            <a:avLst/>
          </a:prstGeom>
          <a:noFill/>
        </p:spPr>
        <p:txBody>
          <a:bodyPr wrap="square" rtlCol="0">
            <a:spAutoFit/>
          </a:bodyPr>
          <a:lstStyle/>
          <a:p>
            <a:r>
              <a:rPr lang="en-GB" sz="6600" dirty="0">
                <a:solidFill>
                  <a:schemeClr val="bg1"/>
                </a:solidFill>
              </a:rPr>
              <a:t>?</a:t>
            </a:r>
          </a:p>
        </p:txBody>
      </p:sp>
      <p:sp>
        <p:nvSpPr>
          <p:cNvPr id="5" name="TextBox 4">
            <a:extLst>
              <a:ext uri="{FF2B5EF4-FFF2-40B4-BE49-F238E27FC236}">
                <a16:creationId xmlns:a16="http://schemas.microsoft.com/office/drawing/2014/main" id="{B7E4E03B-1400-345E-8456-EDD90B85D72D}"/>
              </a:ext>
            </a:extLst>
          </p:cNvPr>
          <p:cNvSpPr txBox="1"/>
          <p:nvPr/>
        </p:nvSpPr>
        <p:spPr>
          <a:xfrm>
            <a:off x="9453715" y="4195654"/>
            <a:ext cx="1347019" cy="1107996"/>
          </a:xfrm>
          <a:prstGeom prst="rect">
            <a:avLst/>
          </a:prstGeom>
          <a:noFill/>
        </p:spPr>
        <p:txBody>
          <a:bodyPr wrap="square" rtlCol="0">
            <a:spAutoFit/>
          </a:bodyPr>
          <a:lstStyle/>
          <a:p>
            <a:r>
              <a:rPr lang="en-GB" sz="6600" dirty="0">
                <a:solidFill>
                  <a:schemeClr val="bg1"/>
                </a:solidFill>
              </a:rPr>
              <a:t>?</a:t>
            </a:r>
          </a:p>
        </p:txBody>
      </p:sp>
    </p:spTree>
    <p:extLst>
      <p:ext uri="{BB962C8B-B14F-4D97-AF65-F5344CB8AC3E}">
        <p14:creationId xmlns:p14="http://schemas.microsoft.com/office/powerpoint/2010/main" val="2369993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88490" y="74632"/>
            <a:ext cx="11764800" cy="751872"/>
          </a:xfrm>
        </p:spPr>
        <p:txBody>
          <a:bodyPr/>
          <a:lstStyle/>
          <a:p>
            <a:pPr algn="l"/>
            <a:r>
              <a:rPr lang="en-GB" dirty="0">
                <a:solidFill>
                  <a:schemeClr val="bg1"/>
                </a:solidFill>
              </a:rPr>
              <a:t>Integration inspiration</a:t>
            </a:r>
          </a:p>
        </p:txBody>
      </p:sp>
      <p:pic>
        <p:nvPicPr>
          <p:cNvPr id="4" name="Picture 3" descr="A logo with white letters&#10;&#10;Description automatically generated">
            <a:extLst>
              <a:ext uri="{FF2B5EF4-FFF2-40B4-BE49-F238E27FC236}">
                <a16:creationId xmlns:a16="http://schemas.microsoft.com/office/drawing/2014/main" id="{22315EA5-5974-2D39-0DBE-01F6ACDBA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56" y="1220234"/>
            <a:ext cx="2175642" cy="1101033"/>
          </a:xfrm>
          <a:prstGeom prst="rect">
            <a:avLst/>
          </a:prstGeom>
        </p:spPr>
      </p:pic>
      <p:pic>
        <p:nvPicPr>
          <p:cNvPr id="6" name="Picture 5" descr="A logo with blue and green text&#10;&#10;Description automatically generated">
            <a:extLst>
              <a:ext uri="{FF2B5EF4-FFF2-40B4-BE49-F238E27FC236}">
                <a16:creationId xmlns:a16="http://schemas.microsoft.com/office/drawing/2014/main" id="{7C6F573B-299F-0FE9-8067-ECD830A8D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1409" y="1071061"/>
            <a:ext cx="2668303" cy="1399377"/>
          </a:xfrm>
          <a:prstGeom prst="rect">
            <a:avLst/>
          </a:prstGeom>
        </p:spPr>
      </p:pic>
      <p:pic>
        <p:nvPicPr>
          <p:cNvPr id="14" name="Picture 13" descr="A logo with green leaves on a black background&#10;&#10;Description automatically generated">
            <a:extLst>
              <a:ext uri="{FF2B5EF4-FFF2-40B4-BE49-F238E27FC236}">
                <a16:creationId xmlns:a16="http://schemas.microsoft.com/office/drawing/2014/main" id="{1DBC6B9A-6A82-C7FD-FCBF-0A0AB2738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79" y="1071061"/>
            <a:ext cx="3267329" cy="1574853"/>
          </a:xfrm>
          <a:prstGeom prst="rect">
            <a:avLst/>
          </a:prstGeom>
          <a:solidFill>
            <a:schemeClr val="bg1"/>
          </a:solidFill>
        </p:spPr>
      </p:pic>
      <p:cxnSp>
        <p:nvCxnSpPr>
          <p:cNvPr id="7" name="Straight Arrow Connector 6">
            <a:extLst>
              <a:ext uri="{FF2B5EF4-FFF2-40B4-BE49-F238E27FC236}">
                <a16:creationId xmlns:a16="http://schemas.microsoft.com/office/drawing/2014/main" id="{3EA4C115-ED13-720F-DF62-4D5DD82B4AF8}"/>
              </a:ext>
            </a:extLst>
          </p:cNvPr>
          <p:cNvCxnSpPr>
            <a:cxnSpLocks/>
          </p:cNvCxnSpPr>
          <p:nvPr/>
        </p:nvCxnSpPr>
        <p:spPr>
          <a:xfrm>
            <a:off x="1956619" y="3254478"/>
            <a:ext cx="8278761" cy="86032"/>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19D561B-C494-A45A-86F5-03BC696AE94A}"/>
              </a:ext>
            </a:extLst>
          </p:cNvPr>
          <p:cNvSpPr txBox="1"/>
          <p:nvPr/>
        </p:nvSpPr>
        <p:spPr>
          <a:xfrm>
            <a:off x="4336026" y="2885146"/>
            <a:ext cx="3716594" cy="369332"/>
          </a:xfrm>
          <a:prstGeom prst="rect">
            <a:avLst/>
          </a:prstGeom>
          <a:noFill/>
        </p:spPr>
        <p:txBody>
          <a:bodyPr wrap="square" rtlCol="0">
            <a:spAutoFit/>
          </a:bodyPr>
          <a:lstStyle/>
          <a:p>
            <a:r>
              <a:rPr lang="en-GB" dirty="0" err="1">
                <a:solidFill>
                  <a:schemeClr val="bg1"/>
                </a:solidFill>
              </a:rPr>
              <a:t>DarwinCore</a:t>
            </a:r>
            <a:r>
              <a:rPr lang="en-GB" dirty="0">
                <a:solidFill>
                  <a:schemeClr val="bg1"/>
                </a:solidFill>
              </a:rPr>
              <a:t> metadata standard</a:t>
            </a:r>
          </a:p>
        </p:txBody>
      </p:sp>
      <p:pic>
        <p:nvPicPr>
          <p:cNvPr id="11" name="Picture 10" descr="A logo with white letters&#10;&#10;Description automatically generated">
            <a:extLst>
              <a:ext uri="{FF2B5EF4-FFF2-40B4-BE49-F238E27FC236}">
                <a16:creationId xmlns:a16="http://schemas.microsoft.com/office/drawing/2014/main" id="{4F0EF1D0-8B02-D72C-29C5-59D7663B1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362" y="4124550"/>
            <a:ext cx="2175642" cy="1101033"/>
          </a:xfrm>
          <a:prstGeom prst="rect">
            <a:avLst/>
          </a:prstGeom>
        </p:spPr>
      </p:pic>
      <p:cxnSp>
        <p:nvCxnSpPr>
          <p:cNvPr id="15" name="Straight Arrow Connector 14">
            <a:extLst>
              <a:ext uri="{FF2B5EF4-FFF2-40B4-BE49-F238E27FC236}">
                <a16:creationId xmlns:a16="http://schemas.microsoft.com/office/drawing/2014/main" id="{176872A0-F7B6-A534-F020-C9B299E97136}"/>
              </a:ext>
            </a:extLst>
          </p:cNvPr>
          <p:cNvCxnSpPr>
            <a:cxnSpLocks/>
          </p:cNvCxnSpPr>
          <p:nvPr/>
        </p:nvCxnSpPr>
        <p:spPr>
          <a:xfrm>
            <a:off x="1745225" y="6158794"/>
            <a:ext cx="8278761" cy="86032"/>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EB0CC0E-E551-F8B5-0197-FC9387568EA0}"/>
              </a:ext>
            </a:extLst>
          </p:cNvPr>
          <p:cNvSpPr txBox="1"/>
          <p:nvPr/>
        </p:nvSpPr>
        <p:spPr>
          <a:xfrm>
            <a:off x="4124632" y="5789462"/>
            <a:ext cx="3716594" cy="369332"/>
          </a:xfrm>
          <a:prstGeom prst="rect">
            <a:avLst/>
          </a:prstGeom>
          <a:noFill/>
        </p:spPr>
        <p:txBody>
          <a:bodyPr wrap="square" rtlCol="0">
            <a:spAutoFit/>
          </a:bodyPr>
          <a:lstStyle/>
          <a:p>
            <a:pPr algn="ctr"/>
            <a:r>
              <a:rPr lang="en-GB" dirty="0">
                <a:solidFill>
                  <a:schemeClr val="bg1"/>
                </a:solidFill>
              </a:rPr>
              <a:t>AudiovisualCore</a:t>
            </a:r>
          </a:p>
        </p:txBody>
      </p:sp>
      <p:sp>
        <p:nvSpPr>
          <p:cNvPr id="3" name="TextBox 2">
            <a:extLst>
              <a:ext uri="{FF2B5EF4-FFF2-40B4-BE49-F238E27FC236}">
                <a16:creationId xmlns:a16="http://schemas.microsoft.com/office/drawing/2014/main" id="{9C5F79F7-1A71-A00D-AC60-AF5BA7E731FB}"/>
              </a:ext>
            </a:extLst>
          </p:cNvPr>
          <p:cNvSpPr txBox="1"/>
          <p:nvPr/>
        </p:nvSpPr>
        <p:spPr>
          <a:xfrm>
            <a:off x="5309419" y="4124550"/>
            <a:ext cx="1347019" cy="1107996"/>
          </a:xfrm>
          <a:prstGeom prst="rect">
            <a:avLst/>
          </a:prstGeom>
          <a:noFill/>
        </p:spPr>
        <p:txBody>
          <a:bodyPr wrap="square" rtlCol="0">
            <a:spAutoFit/>
          </a:bodyPr>
          <a:lstStyle/>
          <a:p>
            <a:r>
              <a:rPr lang="en-GB" sz="6600" dirty="0">
                <a:solidFill>
                  <a:schemeClr val="bg1"/>
                </a:solidFill>
              </a:rPr>
              <a:t>?</a:t>
            </a:r>
          </a:p>
        </p:txBody>
      </p:sp>
      <p:sp>
        <p:nvSpPr>
          <p:cNvPr id="5" name="TextBox 4">
            <a:extLst>
              <a:ext uri="{FF2B5EF4-FFF2-40B4-BE49-F238E27FC236}">
                <a16:creationId xmlns:a16="http://schemas.microsoft.com/office/drawing/2014/main" id="{B7E4E03B-1400-345E-8456-EDD90B85D72D}"/>
              </a:ext>
            </a:extLst>
          </p:cNvPr>
          <p:cNvSpPr txBox="1"/>
          <p:nvPr/>
        </p:nvSpPr>
        <p:spPr>
          <a:xfrm>
            <a:off x="9453715" y="4195654"/>
            <a:ext cx="1347019" cy="1107996"/>
          </a:xfrm>
          <a:prstGeom prst="rect">
            <a:avLst/>
          </a:prstGeom>
          <a:noFill/>
        </p:spPr>
        <p:txBody>
          <a:bodyPr wrap="square" rtlCol="0">
            <a:spAutoFit/>
          </a:bodyPr>
          <a:lstStyle/>
          <a:p>
            <a:r>
              <a:rPr lang="en-GB" sz="6600" dirty="0">
                <a:solidFill>
                  <a:schemeClr val="bg1"/>
                </a:solidFill>
              </a:rPr>
              <a:t>?</a:t>
            </a:r>
          </a:p>
        </p:txBody>
      </p:sp>
    </p:spTree>
    <p:extLst>
      <p:ext uri="{BB962C8B-B14F-4D97-AF65-F5344CB8AC3E}">
        <p14:creationId xmlns:p14="http://schemas.microsoft.com/office/powerpoint/2010/main" val="1375939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88490" y="74632"/>
            <a:ext cx="11764800" cy="751872"/>
          </a:xfrm>
        </p:spPr>
        <p:txBody>
          <a:bodyPr/>
          <a:lstStyle/>
          <a:p>
            <a:pPr algn="l"/>
            <a:r>
              <a:rPr lang="en-GB" dirty="0">
                <a:solidFill>
                  <a:schemeClr val="bg1"/>
                </a:solidFill>
              </a:rPr>
              <a:t>Integration inspiration</a:t>
            </a:r>
          </a:p>
        </p:txBody>
      </p:sp>
      <p:pic>
        <p:nvPicPr>
          <p:cNvPr id="4" name="Picture 3" descr="A logo with white letters&#10;&#10;Description automatically generated">
            <a:extLst>
              <a:ext uri="{FF2B5EF4-FFF2-40B4-BE49-F238E27FC236}">
                <a16:creationId xmlns:a16="http://schemas.microsoft.com/office/drawing/2014/main" id="{22315EA5-5974-2D39-0DBE-01F6ACDBA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56" y="1220234"/>
            <a:ext cx="2175642" cy="1101033"/>
          </a:xfrm>
          <a:prstGeom prst="rect">
            <a:avLst/>
          </a:prstGeom>
        </p:spPr>
      </p:pic>
      <p:pic>
        <p:nvPicPr>
          <p:cNvPr id="6" name="Picture 5" descr="A logo with blue and green text&#10;&#10;Description automatically generated">
            <a:extLst>
              <a:ext uri="{FF2B5EF4-FFF2-40B4-BE49-F238E27FC236}">
                <a16:creationId xmlns:a16="http://schemas.microsoft.com/office/drawing/2014/main" id="{7C6F573B-299F-0FE9-8067-ECD830A8D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1409" y="1071061"/>
            <a:ext cx="2668303" cy="1399377"/>
          </a:xfrm>
          <a:prstGeom prst="rect">
            <a:avLst/>
          </a:prstGeom>
        </p:spPr>
      </p:pic>
      <p:pic>
        <p:nvPicPr>
          <p:cNvPr id="14" name="Picture 13" descr="A logo with green leaves on a black background&#10;&#10;Description automatically generated">
            <a:extLst>
              <a:ext uri="{FF2B5EF4-FFF2-40B4-BE49-F238E27FC236}">
                <a16:creationId xmlns:a16="http://schemas.microsoft.com/office/drawing/2014/main" id="{1DBC6B9A-6A82-C7FD-FCBF-0A0AB2738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79" y="1071061"/>
            <a:ext cx="3267329" cy="1574853"/>
          </a:xfrm>
          <a:prstGeom prst="rect">
            <a:avLst/>
          </a:prstGeom>
          <a:solidFill>
            <a:schemeClr val="bg1"/>
          </a:solidFill>
        </p:spPr>
      </p:pic>
      <p:cxnSp>
        <p:nvCxnSpPr>
          <p:cNvPr id="7" name="Straight Arrow Connector 6">
            <a:extLst>
              <a:ext uri="{FF2B5EF4-FFF2-40B4-BE49-F238E27FC236}">
                <a16:creationId xmlns:a16="http://schemas.microsoft.com/office/drawing/2014/main" id="{3EA4C115-ED13-720F-DF62-4D5DD82B4AF8}"/>
              </a:ext>
            </a:extLst>
          </p:cNvPr>
          <p:cNvCxnSpPr>
            <a:cxnSpLocks/>
          </p:cNvCxnSpPr>
          <p:nvPr/>
        </p:nvCxnSpPr>
        <p:spPr>
          <a:xfrm>
            <a:off x="1956619" y="3254478"/>
            <a:ext cx="8278761" cy="86032"/>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19D561B-C494-A45A-86F5-03BC696AE94A}"/>
              </a:ext>
            </a:extLst>
          </p:cNvPr>
          <p:cNvSpPr txBox="1"/>
          <p:nvPr/>
        </p:nvSpPr>
        <p:spPr>
          <a:xfrm>
            <a:off x="4336026" y="2885146"/>
            <a:ext cx="3716594" cy="369332"/>
          </a:xfrm>
          <a:prstGeom prst="rect">
            <a:avLst/>
          </a:prstGeom>
          <a:noFill/>
        </p:spPr>
        <p:txBody>
          <a:bodyPr wrap="square" rtlCol="0">
            <a:spAutoFit/>
          </a:bodyPr>
          <a:lstStyle/>
          <a:p>
            <a:r>
              <a:rPr lang="en-GB" dirty="0" err="1">
                <a:solidFill>
                  <a:schemeClr val="bg1"/>
                </a:solidFill>
              </a:rPr>
              <a:t>DarwinCore</a:t>
            </a:r>
            <a:r>
              <a:rPr lang="en-GB" dirty="0">
                <a:solidFill>
                  <a:schemeClr val="bg1"/>
                </a:solidFill>
              </a:rPr>
              <a:t> metadata standard</a:t>
            </a:r>
          </a:p>
        </p:txBody>
      </p:sp>
      <p:pic>
        <p:nvPicPr>
          <p:cNvPr id="11" name="Picture 10" descr="A logo with white letters&#10;&#10;Description automatically generated">
            <a:extLst>
              <a:ext uri="{FF2B5EF4-FFF2-40B4-BE49-F238E27FC236}">
                <a16:creationId xmlns:a16="http://schemas.microsoft.com/office/drawing/2014/main" id="{4F0EF1D0-8B02-D72C-29C5-59D7663B1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362" y="4124550"/>
            <a:ext cx="2175642" cy="1101033"/>
          </a:xfrm>
          <a:prstGeom prst="rect">
            <a:avLst/>
          </a:prstGeom>
        </p:spPr>
      </p:pic>
      <p:cxnSp>
        <p:nvCxnSpPr>
          <p:cNvPr id="15" name="Straight Arrow Connector 14">
            <a:extLst>
              <a:ext uri="{FF2B5EF4-FFF2-40B4-BE49-F238E27FC236}">
                <a16:creationId xmlns:a16="http://schemas.microsoft.com/office/drawing/2014/main" id="{176872A0-F7B6-A534-F020-C9B299E97136}"/>
              </a:ext>
            </a:extLst>
          </p:cNvPr>
          <p:cNvCxnSpPr>
            <a:cxnSpLocks/>
          </p:cNvCxnSpPr>
          <p:nvPr/>
        </p:nvCxnSpPr>
        <p:spPr>
          <a:xfrm>
            <a:off x="1745225" y="6158794"/>
            <a:ext cx="8278761" cy="86032"/>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EB0CC0E-E551-F8B5-0197-FC9387568EA0}"/>
              </a:ext>
            </a:extLst>
          </p:cNvPr>
          <p:cNvSpPr txBox="1"/>
          <p:nvPr/>
        </p:nvSpPr>
        <p:spPr>
          <a:xfrm>
            <a:off x="4124632" y="5789462"/>
            <a:ext cx="3716594" cy="369332"/>
          </a:xfrm>
          <a:prstGeom prst="rect">
            <a:avLst/>
          </a:prstGeom>
          <a:noFill/>
        </p:spPr>
        <p:txBody>
          <a:bodyPr wrap="square" rtlCol="0">
            <a:spAutoFit/>
          </a:bodyPr>
          <a:lstStyle/>
          <a:p>
            <a:pPr algn="ctr"/>
            <a:r>
              <a:rPr lang="en-GB" dirty="0">
                <a:solidFill>
                  <a:schemeClr val="bg1"/>
                </a:solidFill>
              </a:rPr>
              <a:t>AudiovisualCore</a:t>
            </a:r>
          </a:p>
        </p:txBody>
      </p:sp>
      <p:sp>
        <p:nvSpPr>
          <p:cNvPr id="3" name="TextBox 2">
            <a:extLst>
              <a:ext uri="{FF2B5EF4-FFF2-40B4-BE49-F238E27FC236}">
                <a16:creationId xmlns:a16="http://schemas.microsoft.com/office/drawing/2014/main" id="{9C5F79F7-1A71-A00D-AC60-AF5BA7E731FB}"/>
              </a:ext>
            </a:extLst>
          </p:cNvPr>
          <p:cNvSpPr txBox="1"/>
          <p:nvPr/>
        </p:nvSpPr>
        <p:spPr>
          <a:xfrm>
            <a:off x="4796784" y="4148365"/>
            <a:ext cx="2175642" cy="1077218"/>
          </a:xfrm>
          <a:prstGeom prst="rect">
            <a:avLst/>
          </a:prstGeom>
          <a:noFill/>
        </p:spPr>
        <p:txBody>
          <a:bodyPr wrap="square" rtlCol="0">
            <a:spAutoFit/>
          </a:bodyPr>
          <a:lstStyle/>
          <a:p>
            <a:r>
              <a:rPr lang="en-GB" sz="3200" dirty="0">
                <a:solidFill>
                  <a:schemeClr val="bg1"/>
                </a:solidFill>
              </a:rPr>
              <a:t>AWS Data </a:t>
            </a:r>
          </a:p>
          <a:p>
            <a:r>
              <a:rPr lang="en-GB" sz="3200" dirty="0">
                <a:solidFill>
                  <a:schemeClr val="bg1"/>
                </a:solidFill>
              </a:rPr>
              <a:t>Ecosystem</a:t>
            </a:r>
          </a:p>
        </p:txBody>
      </p:sp>
      <p:sp>
        <p:nvSpPr>
          <p:cNvPr id="5" name="TextBox 4">
            <a:extLst>
              <a:ext uri="{FF2B5EF4-FFF2-40B4-BE49-F238E27FC236}">
                <a16:creationId xmlns:a16="http://schemas.microsoft.com/office/drawing/2014/main" id="{B7E4E03B-1400-345E-8456-EDD90B85D72D}"/>
              </a:ext>
            </a:extLst>
          </p:cNvPr>
          <p:cNvSpPr txBox="1"/>
          <p:nvPr/>
        </p:nvSpPr>
        <p:spPr>
          <a:xfrm>
            <a:off x="9453715" y="4195654"/>
            <a:ext cx="1347019" cy="1107996"/>
          </a:xfrm>
          <a:prstGeom prst="rect">
            <a:avLst/>
          </a:prstGeom>
          <a:noFill/>
        </p:spPr>
        <p:txBody>
          <a:bodyPr wrap="square" rtlCol="0">
            <a:spAutoFit/>
          </a:bodyPr>
          <a:lstStyle/>
          <a:p>
            <a:r>
              <a:rPr lang="en-GB" sz="6600" dirty="0">
                <a:solidFill>
                  <a:schemeClr val="bg1"/>
                </a:solidFill>
              </a:rPr>
              <a:t>?</a:t>
            </a:r>
          </a:p>
        </p:txBody>
      </p:sp>
    </p:spTree>
    <p:extLst>
      <p:ext uri="{BB962C8B-B14F-4D97-AF65-F5344CB8AC3E}">
        <p14:creationId xmlns:p14="http://schemas.microsoft.com/office/powerpoint/2010/main" val="3853046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a:solidFill>
                  <a:schemeClr val="bg1"/>
                </a:solidFill>
              </a:rPr>
              <a:t>TDWG AudiovisualCore</a:t>
            </a:r>
          </a:p>
        </p:txBody>
      </p:sp>
      <p:sp>
        <p:nvSpPr>
          <p:cNvPr id="8" name="TextBox 7">
            <a:extLst>
              <a:ext uri="{FF2B5EF4-FFF2-40B4-BE49-F238E27FC236}">
                <a16:creationId xmlns:a16="http://schemas.microsoft.com/office/drawing/2014/main" id="{5B02252D-A304-03B9-E12E-0CEA2FAA0275}"/>
              </a:ext>
            </a:extLst>
          </p:cNvPr>
          <p:cNvSpPr txBox="1"/>
          <p:nvPr/>
        </p:nvSpPr>
        <p:spPr>
          <a:xfrm>
            <a:off x="344129" y="1366684"/>
            <a:ext cx="11110452" cy="31700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Metadata standard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Links to </a:t>
            </a:r>
            <a:r>
              <a:rPr kumimoji="0" lang="en-GB" sz="4000" b="0" i="0" u="none" strike="noStrike" kern="1200" cap="none" spc="0" normalizeH="0" baseline="0" noProof="0" dirty="0" err="1">
                <a:ln>
                  <a:noFill/>
                </a:ln>
                <a:solidFill>
                  <a:prstClr val="white"/>
                </a:solidFill>
                <a:effectLst/>
                <a:uLnTx/>
                <a:uFillTx/>
                <a:latin typeface="Arial" panose="020B0604020202020204"/>
                <a:ea typeface="+mn-ea"/>
                <a:cs typeface="+mn-cs"/>
              </a:rPr>
              <a:t>DarwinCore</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 (widely used)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Media (digital, also physical)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4000" dirty="0">
                <a:solidFill>
                  <a:prstClr val="white"/>
                </a:solidFill>
                <a:latin typeface="Arial" panose="020B0604020202020204"/>
              </a:rPr>
              <a:t>Recent audio/video expansion</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Regions of interest</a:t>
            </a:r>
          </a:p>
        </p:txBody>
      </p:sp>
    </p:spTree>
    <p:extLst>
      <p:ext uri="{BB962C8B-B14F-4D97-AF65-F5344CB8AC3E}">
        <p14:creationId xmlns:p14="http://schemas.microsoft.com/office/powerpoint/2010/main" val="705205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a:solidFill>
                  <a:schemeClr val="bg1"/>
                </a:solidFill>
              </a:rPr>
              <a:t>TDWG AudiovisualCore</a:t>
            </a:r>
          </a:p>
        </p:txBody>
      </p:sp>
      <p:sp>
        <p:nvSpPr>
          <p:cNvPr id="8" name="TextBox 7">
            <a:extLst>
              <a:ext uri="{FF2B5EF4-FFF2-40B4-BE49-F238E27FC236}">
                <a16:creationId xmlns:a16="http://schemas.microsoft.com/office/drawing/2014/main" id="{5B02252D-A304-03B9-E12E-0CEA2FAA0275}"/>
              </a:ext>
            </a:extLst>
          </p:cNvPr>
          <p:cNvSpPr txBox="1"/>
          <p:nvPr/>
        </p:nvSpPr>
        <p:spPr>
          <a:xfrm>
            <a:off x="344129" y="1366684"/>
            <a:ext cx="11110452"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https://ac.tdwg.org/</a:t>
            </a:r>
          </a:p>
        </p:txBody>
      </p:sp>
    </p:spTree>
    <p:extLst>
      <p:ext uri="{BB962C8B-B14F-4D97-AF65-F5344CB8AC3E}">
        <p14:creationId xmlns:p14="http://schemas.microsoft.com/office/powerpoint/2010/main" val="3396451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a:solidFill>
                  <a:schemeClr val="bg1"/>
                </a:solidFill>
              </a:rPr>
              <a:t>TDWG AudiovisualCore</a:t>
            </a:r>
          </a:p>
        </p:txBody>
      </p:sp>
      <p:sp>
        <p:nvSpPr>
          <p:cNvPr id="8" name="TextBox 7">
            <a:extLst>
              <a:ext uri="{FF2B5EF4-FFF2-40B4-BE49-F238E27FC236}">
                <a16:creationId xmlns:a16="http://schemas.microsoft.com/office/drawing/2014/main" id="{5B02252D-A304-03B9-E12E-0CEA2FAA0275}"/>
              </a:ext>
            </a:extLst>
          </p:cNvPr>
          <p:cNvSpPr txBox="1"/>
          <p:nvPr/>
        </p:nvSpPr>
        <p:spPr>
          <a:xfrm>
            <a:off x="344129" y="1366684"/>
            <a:ext cx="11110452"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https://ac.tdwg.org/</a:t>
            </a:r>
          </a:p>
        </p:txBody>
      </p:sp>
      <p:pic>
        <p:nvPicPr>
          <p:cNvPr id="4" name="Picture 3" descr="A round button with a cat and text&#10;&#10;Description automatically generated">
            <a:extLst>
              <a:ext uri="{FF2B5EF4-FFF2-40B4-BE49-F238E27FC236}">
                <a16:creationId xmlns:a16="http://schemas.microsoft.com/office/drawing/2014/main" id="{0E84C151-FA31-98F6-CE00-245B011E7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707" y="2500238"/>
            <a:ext cx="6486898" cy="2991077"/>
          </a:xfrm>
          <a:prstGeom prst="rect">
            <a:avLst/>
          </a:prstGeom>
        </p:spPr>
      </p:pic>
      <p:sp>
        <p:nvSpPr>
          <p:cNvPr id="10" name="TextBox 9">
            <a:extLst>
              <a:ext uri="{FF2B5EF4-FFF2-40B4-BE49-F238E27FC236}">
                <a16:creationId xmlns:a16="http://schemas.microsoft.com/office/drawing/2014/main" id="{CE963432-5200-479E-A884-A60830E7A9BB}"/>
              </a:ext>
            </a:extLst>
          </p:cNvPr>
          <p:cNvSpPr txBox="1"/>
          <p:nvPr/>
        </p:nvSpPr>
        <p:spPr>
          <a:xfrm>
            <a:off x="174706" y="5491315"/>
            <a:ext cx="6486899"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2</a:t>
            </a:r>
            <a:r>
              <a:rPr kumimoji="0" lang="en-GB" sz="4000" b="0" i="0" u="none" strike="noStrike" kern="1200" cap="none" spc="0" normalizeH="0" baseline="30000" noProof="0" dirty="0">
                <a:ln>
                  <a:noFill/>
                </a:ln>
                <a:solidFill>
                  <a:prstClr val="white"/>
                </a:solidFill>
                <a:effectLst/>
                <a:uLnTx/>
                <a:uFillTx/>
                <a:latin typeface="Arial" panose="020B0604020202020204"/>
                <a:ea typeface="+mn-ea"/>
                <a:cs typeface="+mn-cs"/>
              </a:rPr>
              <a:t>nd</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-6</a:t>
            </a:r>
            <a:r>
              <a:rPr kumimoji="0" lang="en-GB" sz="4000" b="0" i="0" u="none" strike="noStrike" kern="1200" cap="none" spc="0" normalizeH="0" baseline="30000" noProof="0" dirty="0">
                <a:ln>
                  <a:noFill/>
                </a:ln>
                <a:solidFill>
                  <a:prstClr val="white"/>
                </a:solidFill>
                <a:effectLst/>
                <a:uLnTx/>
                <a:uFillTx/>
                <a:latin typeface="Arial" panose="020B0604020202020204"/>
                <a:ea typeface="+mn-ea"/>
                <a:cs typeface="+mn-cs"/>
              </a:rPr>
              <a:t>th</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 September</a:t>
            </a:r>
          </a:p>
        </p:txBody>
      </p:sp>
    </p:spTree>
    <p:extLst>
      <p:ext uri="{BB962C8B-B14F-4D97-AF65-F5344CB8AC3E}">
        <p14:creationId xmlns:p14="http://schemas.microsoft.com/office/powerpoint/2010/main" val="1855706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a:solidFill>
                  <a:schemeClr val="bg1"/>
                </a:solidFill>
              </a:rPr>
              <a:t>TDWG AudiovisualCore</a:t>
            </a:r>
          </a:p>
        </p:txBody>
      </p:sp>
      <p:sp>
        <p:nvSpPr>
          <p:cNvPr id="8" name="TextBox 7">
            <a:extLst>
              <a:ext uri="{FF2B5EF4-FFF2-40B4-BE49-F238E27FC236}">
                <a16:creationId xmlns:a16="http://schemas.microsoft.com/office/drawing/2014/main" id="{5B02252D-A304-03B9-E12E-0CEA2FAA0275}"/>
              </a:ext>
            </a:extLst>
          </p:cNvPr>
          <p:cNvSpPr txBox="1"/>
          <p:nvPr/>
        </p:nvSpPr>
        <p:spPr>
          <a:xfrm>
            <a:off x="344129" y="1366684"/>
            <a:ext cx="11110452"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https://ac.tdwg.org/</a:t>
            </a:r>
          </a:p>
        </p:txBody>
      </p:sp>
      <p:pic>
        <p:nvPicPr>
          <p:cNvPr id="4" name="Picture 3" descr="A round button with a cat and text&#10;&#10;Description automatically generated">
            <a:extLst>
              <a:ext uri="{FF2B5EF4-FFF2-40B4-BE49-F238E27FC236}">
                <a16:creationId xmlns:a16="http://schemas.microsoft.com/office/drawing/2014/main" id="{0E84C151-FA31-98F6-CE00-245B011E7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707" y="2500238"/>
            <a:ext cx="6486898" cy="2991077"/>
          </a:xfrm>
          <a:prstGeom prst="rect">
            <a:avLst/>
          </a:prstGeom>
        </p:spPr>
      </p:pic>
      <p:pic>
        <p:nvPicPr>
          <p:cNvPr id="5" name="Picture 4" descr="A person wearing glasses and a jacket&#10;&#10;Description automatically generated">
            <a:extLst>
              <a:ext uri="{FF2B5EF4-FFF2-40B4-BE49-F238E27FC236}">
                <a16:creationId xmlns:a16="http://schemas.microsoft.com/office/drawing/2014/main" id="{E5FE59A2-2DCC-1AC3-089F-6A0D1B20E36D}"/>
              </a:ext>
            </a:extLst>
          </p:cNvPr>
          <p:cNvPicPr>
            <a:picLocks noChangeAspect="1"/>
          </p:cNvPicPr>
          <p:nvPr/>
        </p:nvPicPr>
        <p:blipFill rotWithShape="1">
          <a:blip r:embed="rId3">
            <a:extLst>
              <a:ext uri="{28A0092B-C50C-407E-A947-70E740481C1C}">
                <a14:useLocalDpi xmlns:a14="http://schemas.microsoft.com/office/drawing/2010/main" val="0"/>
              </a:ext>
            </a:extLst>
          </a:blip>
          <a:srcRect b="17964"/>
          <a:stretch/>
        </p:blipFill>
        <p:spPr>
          <a:xfrm>
            <a:off x="8380273" y="2500239"/>
            <a:ext cx="3637020" cy="2991076"/>
          </a:xfrm>
          <a:prstGeom prst="rect">
            <a:avLst/>
          </a:prstGeom>
        </p:spPr>
      </p:pic>
      <p:pic>
        <p:nvPicPr>
          <p:cNvPr id="9" name="Picture 8" descr="A person with curly hair and beard smiling&#10;&#10;Description automatically generated">
            <a:extLst>
              <a:ext uri="{FF2B5EF4-FFF2-40B4-BE49-F238E27FC236}">
                <a16:creationId xmlns:a16="http://schemas.microsoft.com/office/drawing/2014/main" id="{B370DC18-C63B-F5B6-2A61-3FD87F1E4C53}"/>
              </a:ext>
            </a:extLst>
          </p:cNvPr>
          <p:cNvPicPr>
            <a:picLocks noChangeAspect="1"/>
          </p:cNvPicPr>
          <p:nvPr/>
        </p:nvPicPr>
        <p:blipFill rotWithShape="1">
          <a:blip r:embed="rId4">
            <a:extLst>
              <a:ext uri="{28A0092B-C50C-407E-A947-70E740481C1C}">
                <a14:useLocalDpi xmlns:a14="http://schemas.microsoft.com/office/drawing/2010/main" val="0"/>
              </a:ext>
            </a:extLst>
          </a:blip>
          <a:srcRect r="16901"/>
          <a:stretch/>
        </p:blipFill>
        <p:spPr>
          <a:xfrm rot="5400000">
            <a:off x="6658012" y="2645993"/>
            <a:ext cx="2991076" cy="2699569"/>
          </a:xfrm>
          <a:prstGeom prst="rect">
            <a:avLst/>
          </a:prstGeom>
        </p:spPr>
      </p:pic>
      <p:sp>
        <p:nvSpPr>
          <p:cNvPr id="3" name="TextBox 2">
            <a:extLst>
              <a:ext uri="{FF2B5EF4-FFF2-40B4-BE49-F238E27FC236}">
                <a16:creationId xmlns:a16="http://schemas.microsoft.com/office/drawing/2014/main" id="{1C4BF644-5257-CD9A-A7EC-44F85C3BF8B8}"/>
              </a:ext>
            </a:extLst>
          </p:cNvPr>
          <p:cNvSpPr txBox="1"/>
          <p:nvPr/>
        </p:nvSpPr>
        <p:spPr>
          <a:xfrm>
            <a:off x="174706" y="5491315"/>
            <a:ext cx="6486899"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2</a:t>
            </a:r>
            <a:r>
              <a:rPr kumimoji="0" lang="en-GB" sz="4000" b="0" i="0" u="none" strike="noStrike" kern="1200" cap="none" spc="0" normalizeH="0" baseline="30000" noProof="0" dirty="0">
                <a:ln>
                  <a:noFill/>
                </a:ln>
                <a:solidFill>
                  <a:prstClr val="white"/>
                </a:solidFill>
                <a:effectLst/>
                <a:uLnTx/>
                <a:uFillTx/>
                <a:latin typeface="Arial" panose="020B0604020202020204"/>
                <a:ea typeface="+mn-ea"/>
                <a:cs typeface="+mn-cs"/>
              </a:rPr>
              <a:t>nd</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-6</a:t>
            </a:r>
            <a:r>
              <a:rPr kumimoji="0" lang="en-GB" sz="4000" b="0" i="0" u="none" strike="noStrike" kern="1200" cap="none" spc="0" normalizeH="0" baseline="30000" noProof="0" dirty="0">
                <a:ln>
                  <a:noFill/>
                </a:ln>
                <a:solidFill>
                  <a:prstClr val="white"/>
                </a:solidFill>
                <a:effectLst/>
                <a:uLnTx/>
                <a:uFillTx/>
                <a:latin typeface="Arial" panose="020B0604020202020204"/>
                <a:ea typeface="+mn-ea"/>
                <a:cs typeface="+mn-cs"/>
              </a:rPr>
              <a:t>th</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 September</a:t>
            </a:r>
          </a:p>
        </p:txBody>
      </p:sp>
      <p:sp>
        <p:nvSpPr>
          <p:cNvPr id="6" name="TextBox 5">
            <a:extLst>
              <a:ext uri="{FF2B5EF4-FFF2-40B4-BE49-F238E27FC236}">
                <a16:creationId xmlns:a16="http://schemas.microsoft.com/office/drawing/2014/main" id="{163B9A83-3FC1-F809-FD03-9A8C9185EE4E}"/>
              </a:ext>
            </a:extLst>
          </p:cNvPr>
          <p:cNvSpPr txBox="1"/>
          <p:nvPr/>
        </p:nvSpPr>
        <p:spPr>
          <a:xfrm>
            <a:off x="6803764" y="5461781"/>
            <a:ext cx="5213529"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Afterwards</a:t>
            </a:r>
          </a:p>
        </p:txBody>
      </p:sp>
    </p:spTree>
    <p:extLst>
      <p:ext uri="{BB962C8B-B14F-4D97-AF65-F5344CB8AC3E}">
        <p14:creationId xmlns:p14="http://schemas.microsoft.com/office/powerpoint/2010/main" val="1483692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0" y="61298"/>
            <a:ext cx="11764800" cy="751872"/>
          </a:xfrm>
        </p:spPr>
        <p:txBody>
          <a:bodyPr/>
          <a:lstStyle/>
          <a:p>
            <a:pPr algn="l"/>
            <a:r>
              <a:rPr lang="en-GB" dirty="0">
                <a:solidFill>
                  <a:schemeClr val="bg1"/>
                </a:solidFill>
              </a:rPr>
              <a:t>Data Ecosystem</a:t>
            </a:r>
          </a:p>
        </p:txBody>
      </p:sp>
      <p:pic>
        <p:nvPicPr>
          <p:cNvPr id="3" name="Picture 2">
            <a:extLst>
              <a:ext uri="{FF2B5EF4-FFF2-40B4-BE49-F238E27FC236}">
                <a16:creationId xmlns:a16="http://schemas.microsoft.com/office/drawing/2014/main" id="{21BCFA56-181C-7028-8BED-BFA08A27CA7E}"/>
              </a:ext>
            </a:extLst>
          </p:cNvPr>
          <p:cNvPicPr>
            <a:picLocks noChangeAspect="1"/>
          </p:cNvPicPr>
          <p:nvPr/>
        </p:nvPicPr>
        <p:blipFill>
          <a:blip r:embed="rId2">
            <a:duotone>
              <a:schemeClr val="accent1">
                <a:shade val="45000"/>
                <a:satMod val="135000"/>
              </a:schemeClr>
              <a:prstClr val="white"/>
            </a:duotone>
            <a:lum bright="-20000" contrast="40000"/>
            <a:extLst>
              <a:ext uri="{28A0092B-C50C-407E-A947-70E740481C1C}">
                <a14:useLocalDpi xmlns:a14="http://schemas.microsoft.com/office/drawing/2010/main" val="0"/>
              </a:ext>
            </a:extLst>
          </a:blip>
          <a:stretch>
            <a:fillRect/>
          </a:stretch>
        </p:blipFill>
        <p:spPr>
          <a:xfrm>
            <a:off x="1385887" y="1171575"/>
            <a:ext cx="9420225" cy="5082055"/>
          </a:xfrm>
          <a:prstGeom prst="rect">
            <a:avLst/>
          </a:prstGeom>
          <a:ln>
            <a:solidFill>
              <a:srgbClr val="FFC000"/>
            </a:solidFill>
          </a:ln>
        </p:spPr>
      </p:pic>
    </p:spTree>
    <p:extLst>
      <p:ext uri="{BB962C8B-B14F-4D97-AF65-F5344CB8AC3E}">
        <p14:creationId xmlns:p14="http://schemas.microsoft.com/office/powerpoint/2010/main" val="3746488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a:solidFill>
                  <a:schemeClr val="bg1"/>
                </a:solidFill>
              </a:rPr>
              <a:t>Prototype Aggregator</a:t>
            </a:r>
          </a:p>
        </p:txBody>
      </p:sp>
      <p:sp>
        <p:nvSpPr>
          <p:cNvPr id="3" name="TextBox 2">
            <a:extLst>
              <a:ext uri="{FF2B5EF4-FFF2-40B4-BE49-F238E27FC236}">
                <a16:creationId xmlns:a16="http://schemas.microsoft.com/office/drawing/2014/main" id="{8FB39804-6F9C-3DDC-4086-367C9BB7C361}"/>
              </a:ext>
            </a:extLst>
          </p:cNvPr>
          <p:cNvSpPr txBox="1"/>
          <p:nvPr/>
        </p:nvSpPr>
        <p:spPr>
          <a:xfrm>
            <a:off x="344129" y="1366684"/>
            <a:ext cx="11110452" cy="31700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Recordings (NHM/Norway)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4000" dirty="0">
              <a:solidFill>
                <a:prstClr val="white"/>
              </a:solidFill>
              <a:latin typeface="Arial" panose="020B060402020202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Annotations/ROI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4000" dirty="0">
              <a:solidFill>
                <a:prstClr val="white"/>
              </a:solidFill>
              <a:latin typeface="Arial" panose="020B060402020202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Traits</a:t>
            </a:r>
          </a:p>
        </p:txBody>
      </p:sp>
      <p:sp>
        <p:nvSpPr>
          <p:cNvPr id="4" name="TextBox 3">
            <a:extLst>
              <a:ext uri="{FF2B5EF4-FFF2-40B4-BE49-F238E27FC236}">
                <a16:creationId xmlns:a16="http://schemas.microsoft.com/office/drawing/2014/main" id="{A8AD10F8-6585-E236-A5A5-3891EC26EA21}"/>
              </a:ext>
            </a:extLst>
          </p:cNvPr>
          <p:cNvSpPr txBox="1"/>
          <p:nvPr/>
        </p:nvSpPr>
        <p:spPr>
          <a:xfrm>
            <a:off x="344129" y="5491316"/>
            <a:ext cx="11110452"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lang="en-GB" sz="4000" dirty="0">
                <a:solidFill>
                  <a:prstClr val="white"/>
                </a:solidFill>
                <a:latin typeface="Arial" panose="020B0604020202020204"/>
              </a:rPr>
              <a:t>a</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udioblast.org</a:t>
            </a:r>
          </a:p>
        </p:txBody>
      </p:sp>
    </p:spTree>
    <p:extLst>
      <p:ext uri="{BB962C8B-B14F-4D97-AF65-F5344CB8AC3E}">
        <p14:creationId xmlns:p14="http://schemas.microsoft.com/office/powerpoint/2010/main" val="2173270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yellow rectangular object with black text&#10;&#10;Description automatically generated">
            <a:extLst>
              <a:ext uri="{FF2B5EF4-FFF2-40B4-BE49-F238E27FC236}">
                <a16:creationId xmlns:a16="http://schemas.microsoft.com/office/drawing/2014/main" id="{D54C8F4B-58C2-B9A1-4E18-8F61F4244819}"/>
              </a:ext>
            </a:extLst>
          </p:cNvPr>
          <p:cNvPicPr>
            <a:picLocks noChangeAspect="1"/>
          </p:cNvPicPr>
          <p:nvPr/>
        </p:nvPicPr>
        <p:blipFill rotWithShape="1">
          <a:blip r:embed="rId3">
            <a:extLst>
              <a:ext uri="{28A0092B-C50C-407E-A947-70E740481C1C}">
                <a14:useLocalDpi xmlns:a14="http://schemas.microsoft.com/office/drawing/2010/main" val="0"/>
              </a:ext>
            </a:extLst>
          </a:blip>
          <a:srcRect l="18811" t="8882" r="15205" b="5885"/>
          <a:stretch/>
        </p:blipFill>
        <p:spPr>
          <a:xfrm>
            <a:off x="7506928" y="0"/>
            <a:ext cx="4685072" cy="6849184"/>
          </a:xfrm>
          <a:prstGeom prst="rect">
            <a:avLst/>
          </a:prstGeom>
        </p:spPr>
      </p:pic>
      <p:pic>
        <p:nvPicPr>
          <p:cNvPr id="4" name="Picture 3">
            <a:extLst>
              <a:ext uri="{FF2B5EF4-FFF2-40B4-BE49-F238E27FC236}">
                <a16:creationId xmlns:a16="http://schemas.microsoft.com/office/drawing/2014/main" id="{ED604306-475B-0512-F196-055D26EB93B4}"/>
              </a:ext>
            </a:extLst>
          </p:cNvPr>
          <p:cNvPicPr>
            <a:picLocks noChangeAspect="1"/>
          </p:cNvPicPr>
          <p:nvPr/>
        </p:nvPicPr>
        <p:blipFill rotWithShape="1">
          <a:blip r:embed="rId4"/>
          <a:srcRect l="26444" t="984"/>
          <a:stretch/>
        </p:blipFill>
        <p:spPr>
          <a:xfrm>
            <a:off x="0" y="-34672"/>
            <a:ext cx="7506927" cy="6927343"/>
          </a:xfrm>
          <a:prstGeom prst="rect">
            <a:avLst/>
          </a:prstGeom>
        </p:spPr>
      </p:pic>
      <p:sp>
        <p:nvSpPr>
          <p:cNvPr id="7" name="TextBox 6">
            <a:extLst>
              <a:ext uri="{FF2B5EF4-FFF2-40B4-BE49-F238E27FC236}">
                <a16:creationId xmlns:a16="http://schemas.microsoft.com/office/drawing/2014/main" id="{9DB3800D-C293-D1D0-E362-602A70D5CCCF}"/>
              </a:ext>
            </a:extLst>
          </p:cNvPr>
          <p:cNvSpPr txBox="1"/>
          <p:nvPr/>
        </p:nvSpPr>
        <p:spPr>
          <a:xfrm>
            <a:off x="0" y="-34672"/>
            <a:ext cx="7506927" cy="3108543"/>
          </a:xfrm>
          <a:prstGeom prst="rect">
            <a:avLst/>
          </a:prstGeom>
          <a:solidFill>
            <a:schemeClr val="tx1">
              <a:alpha val="39000"/>
            </a:schemeClr>
          </a:solidFill>
        </p:spPr>
        <p:txBody>
          <a:bodyPr wrap="square" rtlCol="0">
            <a:spAutoFit/>
          </a:bodyPr>
          <a:lstStyle/>
          <a:p>
            <a:pPr algn="ctr"/>
            <a:r>
              <a:rPr lang="en-GB" sz="2800" dirty="0">
                <a:solidFill>
                  <a:schemeClr val="bg1"/>
                </a:solidFill>
              </a:rPr>
              <a:t>Museum gardens and Urban Research Station</a:t>
            </a:r>
          </a:p>
          <a:p>
            <a:pPr algn="ctr"/>
            <a:r>
              <a:rPr lang="en-GB" sz="2800" dirty="0">
                <a:solidFill>
                  <a:schemeClr val="bg1"/>
                </a:solidFill>
              </a:rPr>
              <a:t>18</a:t>
            </a:r>
            <a:r>
              <a:rPr lang="en-GB" sz="2800" baseline="30000" dirty="0">
                <a:solidFill>
                  <a:schemeClr val="bg1"/>
                </a:solidFill>
              </a:rPr>
              <a:t>th</a:t>
            </a:r>
            <a:r>
              <a:rPr lang="en-GB" sz="2800" dirty="0">
                <a:solidFill>
                  <a:schemeClr val="bg1"/>
                </a:solidFill>
              </a:rPr>
              <a:t> July – </a:t>
            </a:r>
            <a:r>
              <a:rPr lang="en-GB" sz="2800" dirty="0">
                <a:solidFill>
                  <a:schemeClr val="bg1"/>
                </a:solidFill>
                <a:hlinkClick r:id="rId5">
                  <a:extLst>
                    <a:ext uri="{A12FA001-AC4F-418D-AE19-62706E023703}">
                      <ahyp:hlinkClr xmlns:ahyp="http://schemas.microsoft.com/office/drawing/2018/hyperlinkcolor" val="tx"/>
                    </a:ext>
                  </a:extLst>
                </a:hlinkClick>
              </a:rPr>
              <a:t>www.nhm.ac.uk</a:t>
            </a:r>
            <a:endParaRPr lang="en-GB" sz="2800" dirty="0">
              <a:solidFill>
                <a:schemeClr val="bg1"/>
              </a:solidFill>
            </a:endParaRPr>
          </a:p>
          <a:p>
            <a:pPr algn="ctr"/>
            <a:endParaRPr lang="en-GB" sz="2800" dirty="0">
              <a:solidFill>
                <a:schemeClr val="bg1"/>
              </a:solidFill>
            </a:endParaRPr>
          </a:p>
          <a:p>
            <a:pPr algn="ctr"/>
            <a:r>
              <a:rPr lang="en-GB" sz="2800" dirty="0">
                <a:solidFill>
                  <a:schemeClr val="bg1"/>
                </a:solidFill>
              </a:rPr>
              <a:t>Questions?</a:t>
            </a:r>
          </a:p>
          <a:p>
            <a:pPr algn="ctr"/>
            <a:endParaRPr lang="en-GB" sz="2800" dirty="0">
              <a:solidFill>
                <a:schemeClr val="bg1"/>
              </a:solidFill>
            </a:endParaRPr>
          </a:p>
          <a:p>
            <a:pPr algn="ctr"/>
            <a:r>
              <a:rPr lang="en-GB" sz="2800" dirty="0">
                <a:solidFill>
                  <a:schemeClr val="bg1"/>
                </a:solidFill>
              </a:rPr>
              <a:t>edward.baker@nhm.ac.uk</a:t>
            </a:r>
          </a:p>
          <a:p>
            <a:pPr algn="ctr"/>
            <a:r>
              <a:rPr lang="en-GB" sz="2800" dirty="0">
                <a:solidFill>
                  <a:schemeClr val="bg1"/>
                </a:solidFill>
              </a:rPr>
              <a:t>@edwbaker</a:t>
            </a:r>
          </a:p>
        </p:txBody>
      </p:sp>
    </p:spTree>
    <p:extLst>
      <p:ext uri="{BB962C8B-B14F-4D97-AF65-F5344CB8AC3E}">
        <p14:creationId xmlns:p14="http://schemas.microsoft.com/office/powerpoint/2010/main" val="28024537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group of insects&#10;&#10;Description automatically generated with low confidence">
            <a:extLst>
              <a:ext uri="{FF2B5EF4-FFF2-40B4-BE49-F238E27FC236}">
                <a16:creationId xmlns:a16="http://schemas.microsoft.com/office/drawing/2014/main" id="{64006471-1218-2D98-D3C1-51FDEFB771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1" b="22843"/>
          <a:stretch/>
        </p:blipFill>
        <p:spPr bwMode="auto">
          <a:xfrm rot="10800000">
            <a:off x="20" y="1282"/>
            <a:ext cx="12191980" cy="68567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6554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group of insects&#10;&#10;Description automatically generated with low confidence">
            <a:extLst>
              <a:ext uri="{FF2B5EF4-FFF2-40B4-BE49-F238E27FC236}">
                <a16:creationId xmlns:a16="http://schemas.microsoft.com/office/drawing/2014/main" id="{64006471-1218-2D98-D3C1-51FDEFB771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1" b="22843"/>
          <a:stretch/>
        </p:blipFill>
        <p:spPr bwMode="auto">
          <a:xfrm rot="10800000">
            <a:off x="20" y="1282"/>
            <a:ext cx="12191980" cy="68567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B1D4E2C8-669B-42D2-8471-9E8AE6F90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787"/>
            <a:ext cx="4178710" cy="690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0349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group of insects&#10;&#10;Description automatically generated with low confidence">
            <a:extLst>
              <a:ext uri="{FF2B5EF4-FFF2-40B4-BE49-F238E27FC236}">
                <a16:creationId xmlns:a16="http://schemas.microsoft.com/office/drawing/2014/main" id="{64006471-1218-2D98-D3C1-51FDEFB771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1" b="22843"/>
          <a:stretch/>
        </p:blipFill>
        <p:spPr bwMode="auto">
          <a:xfrm rot="10800000">
            <a:off x="20" y="1282"/>
            <a:ext cx="12191980" cy="68567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B1D4E2C8-669B-42D2-8471-9E8AE6F90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787"/>
            <a:ext cx="4178710" cy="690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screenshot of a computer&#10;&#10;Description automatically generated with low confidence">
            <a:extLst>
              <a:ext uri="{FF2B5EF4-FFF2-40B4-BE49-F238E27FC236}">
                <a16:creationId xmlns:a16="http://schemas.microsoft.com/office/drawing/2014/main" id="{819DF05F-0A74-24F6-C1D1-96189853D7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05" t="34015"/>
          <a:stretch/>
        </p:blipFill>
        <p:spPr bwMode="auto">
          <a:xfrm>
            <a:off x="3924186" y="1281"/>
            <a:ext cx="8267814" cy="41282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2880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group of insects&#10;&#10;Description automatically generated with low confidence">
            <a:extLst>
              <a:ext uri="{FF2B5EF4-FFF2-40B4-BE49-F238E27FC236}">
                <a16:creationId xmlns:a16="http://schemas.microsoft.com/office/drawing/2014/main" id="{64006471-1218-2D98-D3C1-51FDEFB771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1" b="22843"/>
          <a:stretch/>
        </p:blipFill>
        <p:spPr bwMode="auto">
          <a:xfrm rot="10800000">
            <a:off x="20" y="1282"/>
            <a:ext cx="12191980" cy="68567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B1D4E2C8-669B-42D2-8471-9E8AE6F90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787"/>
            <a:ext cx="4178710" cy="690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screenshot of a computer&#10;&#10;Description automatically generated with low confidence">
            <a:extLst>
              <a:ext uri="{FF2B5EF4-FFF2-40B4-BE49-F238E27FC236}">
                <a16:creationId xmlns:a16="http://schemas.microsoft.com/office/drawing/2014/main" id="{819DF05F-0A74-24F6-C1D1-96189853D7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05" t="34015"/>
          <a:stretch/>
        </p:blipFill>
        <p:spPr bwMode="auto">
          <a:xfrm>
            <a:off x="3924186" y="1281"/>
            <a:ext cx="8267814" cy="41282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A picture containing text&#10;&#10;Description automatically generated">
            <a:extLst>
              <a:ext uri="{FF2B5EF4-FFF2-40B4-BE49-F238E27FC236}">
                <a16:creationId xmlns:a16="http://schemas.microsoft.com/office/drawing/2014/main" id="{13272767-E194-3C33-DCCD-5D91C70515C9}"/>
              </a:ext>
            </a:extLst>
          </p:cNvPr>
          <p:cNvPicPr>
            <a:picLocks noChangeAspect="1"/>
          </p:cNvPicPr>
          <p:nvPr/>
        </p:nvPicPr>
        <p:blipFill rotWithShape="1">
          <a:blip r:embed="rId5">
            <a:extLst>
              <a:ext uri="{28A0092B-C50C-407E-A947-70E740481C1C}">
                <a14:useLocalDpi xmlns:a14="http://schemas.microsoft.com/office/drawing/2010/main" val="0"/>
              </a:ext>
            </a:extLst>
          </a:blip>
          <a:srcRect l="46905" t="44761" r="12891"/>
          <a:stretch/>
        </p:blipFill>
        <p:spPr>
          <a:xfrm>
            <a:off x="3924186" y="4129548"/>
            <a:ext cx="2921276" cy="3010247"/>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C3ABC61F-2359-6DF9-27A2-747C6F86121D}"/>
              </a:ext>
            </a:extLst>
          </p:cNvPr>
          <p:cNvPicPr>
            <a:picLocks noChangeAspect="1"/>
          </p:cNvPicPr>
          <p:nvPr/>
        </p:nvPicPr>
        <p:blipFill rotWithShape="1">
          <a:blip r:embed="rId5">
            <a:extLst>
              <a:ext uri="{28A0092B-C50C-407E-A947-70E740481C1C}">
                <a14:useLocalDpi xmlns:a14="http://schemas.microsoft.com/office/drawing/2010/main" val="0"/>
              </a:ext>
            </a:extLst>
          </a:blip>
          <a:srcRect l="46905" t="44761" r="12891"/>
          <a:stretch/>
        </p:blipFill>
        <p:spPr>
          <a:xfrm>
            <a:off x="6724717" y="4127527"/>
            <a:ext cx="2921276" cy="3010247"/>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E3B6DA83-6829-F898-2FFD-FE77C367C873}"/>
              </a:ext>
            </a:extLst>
          </p:cNvPr>
          <p:cNvPicPr>
            <a:picLocks noChangeAspect="1"/>
          </p:cNvPicPr>
          <p:nvPr/>
        </p:nvPicPr>
        <p:blipFill rotWithShape="1">
          <a:blip r:embed="rId5">
            <a:extLst>
              <a:ext uri="{28A0092B-C50C-407E-A947-70E740481C1C}">
                <a14:useLocalDpi xmlns:a14="http://schemas.microsoft.com/office/drawing/2010/main" val="0"/>
              </a:ext>
            </a:extLst>
          </a:blip>
          <a:srcRect l="46905" t="44761" r="12891"/>
          <a:stretch/>
        </p:blipFill>
        <p:spPr>
          <a:xfrm>
            <a:off x="9255160" y="4172616"/>
            <a:ext cx="2921276" cy="3010247"/>
          </a:xfrm>
          <a:prstGeom prst="rect">
            <a:avLst/>
          </a:prstGeom>
        </p:spPr>
      </p:pic>
    </p:spTree>
    <p:extLst>
      <p:ext uri="{BB962C8B-B14F-4D97-AF65-F5344CB8AC3E}">
        <p14:creationId xmlns:p14="http://schemas.microsoft.com/office/powerpoint/2010/main" val="441576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39F683-205D-C95D-F6D7-EC184E96B677}"/>
              </a:ext>
            </a:extLst>
          </p:cNvPr>
          <p:cNvPicPr>
            <a:picLocks noChangeAspect="1"/>
          </p:cNvPicPr>
          <p:nvPr/>
        </p:nvPicPr>
        <p:blipFill>
          <a:blip r:embed="rId2"/>
          <a:stretch>
            <a:fillRect/>
          </a:stretch>
        </p:blipFill>
        <p:spPr>
          <a:xfrm>
            <a:off x="1702152" y="0"/>
            <a:ext cx="9072368" cy="6858000"/>
          </a:xfrm>
          <a:prstGeom prst="rect">
            <a:avLst/>
          </a:prstGeom>
        </p:spPr>
      </p:pic>
    </p:spTree>
    <p:extLst>
      <p:ext uri="{BB962C8B-B14F-4D97-AF65-F5344CB8AC3E}">
        <p14:creationId xmlns:p14="http://schemas.microsoft.com/office/powerpoint/2010/main" val="304708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Black text on a white background&#10;&#10;Description automatically generated with medium confidence">
            <a:extLst>
              <a:ext uri="{FF2B5EF4-FFF2-40B4-BE49-F238E27FC236}">
                <a16:creationId xmlns:a16="http://schemas.microsoft.com/office/drawing/2014/main" id="{661524E1-B364-A956-C1AE-28D44DD3B3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643" y="1735693"/>
            <a:ext cx="3204498" cy="3012226"/>
          </a:xfrm>
          <a:prstGeom prst="rect">
            <a:avLst/>
          </a:prstGeom>
        </p:spPr>
      </p:pic>
      <p:cxnSp>
        <p:nvCxnSpPr>
          <p:cNvPr id="27" name="Straight Connector 26">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font, graphics, graphic design, logo&#10;&#10;Description automatically generated">
            <a:extLst>
              <a:ext uri="{FF2B5EF4-FFF2-40B4-BE49-F238E27FC236}">
                <a16:creationId xmlns:a16="http://schemas.microsoft.com/office/drawing/2014/main" id="{3650509D-2102-77FF-601A-9221951BBE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9788" y="2424012"/>
            <a:ext cx="2679968" cy="2009975"/>
          </a:xfrm>
          <a:prstGeom prst="rect">
            <a:avLst/>
          </a:prstGeom>
        </p:spPr>
      </p:pic>
      <p:pic>
        <p:nvPicPr>
          <p:cNvPr id="3" name="Picture 2" descr="A black background with a black square&#10;&#10;Description automatically generated with medium confidence">
            <a:extLst>
              <a:ext uri="{FF2B5EF4-FFF2-40B4-BE49-F238E27FC236}">
                <a16:creationId xmlns:a16="http://schemas.microsoft.com/office/drawing/2014/main" id="{E1D4AC20-1EBF-B0B1-D917-DB87535F71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9928" y="2415838"/>
            <a:ext cx="3367533" cy="1704217"/>
          </a:xfrm>
          <a:prstGeom prst="rect">
            <a:avLst/>
          </a:prstGeom>
        </p:spPr>
      </p:pic>
    </p:spTree>
    <p:extLst>
      <p:ext uri="{BB962C8B-B14F-4D97-AF65-F5344CB8AC3E}">
        <p14:creationId xmlns:p14="http://schemas.microsoft.com/office/powerpoint/2010/main" val="77431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up of a logo&#10;&#10;Description automatically generated">
            <a:extLst>
              <a:ext uri="{FF2B5EF4-FFF2-40B4-BE49-F238E27FC236}">
                <a16:creationId xmlns:a16="http://schemas.microsoft.com/office/drawing/2014/main" id="{3C85965F-9344-A952-B1DB-0434F87CB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6645"/>
            <a:ext cx="12209566" cy="5769019"/>
          </a:xfrm>
          <a:prstGeom prst="rect">
            <a:avLst/>
          </a:prstGeom>
          <a:ln>
            <a:solidFill>
              <a:srgbClr val="000000"/>
            </a:solidFill>
          </a:ln>
        </p:spPr>
      </p:pic>
    </p:spTree>
    <p:extLst>
      <p:ext uri="{BB962C8B-B14F-4D97-AF65-F5344CB8AC3E}">
        <p14:creationId xmlns:p14="http://schemas.microsoft.com/office/powerpoint/2010/main" val="231473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NHM Anthrac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NHM Anthrac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NHM Wh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900" dirty="0"/>
        </a:defPPr>
      </a:lstStyle>
    </a:tx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efault Theme">
  <a:themeElements>
    <a:clrScheme name="NHM Urban Nature Project">
      <a:dk1>
        <a:srgbClr val="000000"/>
      </a:dk1>
      <a:lt1>
        <a:srgbClr val="FFFFFF"/>
      </a:lt1>
      <a:dk2>
        <a:srgbClr val="000000"/>
      </a:dk2>
      <a:lt2>
        <a:srgbClr val="FFFFFF"/>
      </a:lt2>
      <a:accent1>
        <a:srgbClr val="F8DC00"/>
      </a:accent1>
      <a:accent2>
        <a:srgbClr val="000000"/>
      </a:accent2>
      <a:accent3>
        <a:srgbClr val="F2F2F2"/>
      </a:accent3>
      <a:accent4>
        <a:srgbClr val="FFED62"/>
      </a:accent4>
      <a:accent5>
        <a:srgbClr val="404040"/>
      </a:accent5>
      <a:accent6>
        <a:srgbClr val="D9D9D9"/>
      </a:accent6>
      <a:hlink>
        <a:srgbClr val="229BF9"/>
      </a:hlink>
      <a:folHlink>
        <a:srgbClr val="642B7D"/>
      </a:folHlink>
    </a:clrScheme>
    <a:fontScheme name="Elysio">
      <a:majorFont>
        <a:latin typeface="Elysio-Bold"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Elysio-Regular"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highlight>
              <a:srgbClr val="000000"/>
            </a:highlight>
            <a:latin typeface="+mj-l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HM_UrbanNature_1.pptx" id="{E156A5DB-676E-734E-9994-3B81AC7AD6BE}" vid="{ECFA7BF3-9F7B-3D4F-9781-7F4FEC98E127}"/>
    </a:ext>
  </a:extLst>
</a:theme>
</file>

<file path=ppt/theme/theme6.xml><?xml version="1.0" encoding="utf-8"?>
<a:theme xmlns:a="http://schemas.openxmlformats.org/drawingml/2006/main" name="NHM Anthrac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NHM Anthrac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 id="{BB709E83-FB03-3645-BC20-C172F2516C2B}" vid="{40309DAA-B602-9046-A806-E8AE857F9DD2}"/>
    </a:ext>
  </a:extLst>
</a:theme>
</file>

<file path=ppt/theme/theme9.xml><?xml version="1.0" encoding="utf-8"?>
<a:theme xmlns:a="http://schemas.openxmlformats.org/drawingml/2006/main" name="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 id="{BB709E83-FB03-3645-BC20-C172F2516C2B}" vid="{40309DAA-B602-9046-A806-E8AE857F9DD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FCF4F62D25BC04C8095C5A9CA162114" ma:contentTypeVersion="20" ma:contentTypeDescription="Create a new document." ma:contentTypeScope="" ma:versionID="a1e07cd81ff18b69fb87a368027c9f00">
  <xsd:schema xmlns:xsd="http://www.w3.org/2001/XMLSchema" xmlns:xs="http://www.w3.org/2001/XMLSchema" xmlns:p="http://schemas.microsoft.com/office/2006/metadata/properties" xmlns:ns2="735c31a0-1538-4a48-8785-011b11873efd" xmlns:ns3="e866d0ec-5ae1-4a16-a3a9-a6554ade984b" xmlns:ns4="50882fb6-7b37-4016-bc4e-645c0637b088" targetNamespace="http://schemas.microsoft.com/office/2006/metadata/properties" ma:root="true" ma:fieldsID="ea9fac8599cee0bf1fc546bd132f3d64" ns2:_="" ns3:_="" ns4:_="">
    <xsd:import namespace="735c31a0-1538-4a48-8785-011b11873efd"/>
    <xsd:import namespace="e866d0ec-5ae1-4a16-a3a9-a6554ade984b"/>
    <xsd:import namespace="50882fb6-7b37-4016-bc4e-645c0637b08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2:MediaServiceOCR" minOccurs="0"/>
                <xsd:element ref="ns3:SharedWithUsers" minOccurs="0"/>
                <xsd:element ref="ns3:SharedWithDetails" minOccurs="0"/>
                <xsd:element ref="ns2:MediaLengthInSeconds" minOccurs="0"/>
                <xsd:element ref="ns2:Thumbnail" minOccurs="0"/>
                <xsd:element ref="ns2:lcf76f155ced4ddcb4097134ff3c332f" minOccurs="0"/>
                <xsd:element ref="ns4:TaxCatchAll" minOccurs="0"/>
                <xsd:element ref="ns2:MediaServiceObjectDetectorVersions" minOccurs="0"/>
                <xsd:element ref="ns2:Imag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5c31a0-1538-4a48-8785-011b11873e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Thumbnail" ma:index="21" nillable="true" ma:displayName="Thumbnail" ma:internalName="Thumbnail">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8c631306-648b-4820-82d0-96e94158719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element name="Image" ma:index="26" nillable="true" ma:displayName="Image" ma:format="Thumbnail" ma:internalName="Image">
      <xsd:simpleType>
        <xsd:restriction base="dms:Unknown"/>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866d0ec-5ae1-4a16-a3a9-a6554ade98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0882fb6-7b37-4016-bc4e-645c0637b088"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ed512e7c-745d-4485-9417-80d73020dc78}" ma:internalName="TaxCatchAll" ma:showField="CatchAllData" ma:web="e866d0ec-5ae1-4a16-a3a9-a6554ade984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50882fb6-7b37-4016-bc4e-645c0637b088" xsi:nil="true"/>
    <lcf76f155ced4ddcb4097134ff3c332f xmlns="735c31a0-1538-4a48-8785-011b11873efd">
      <Terms xmlns="http://schemas.microsoft.com/office/infopath/2007/PartnerControls"/>
    </lcf76f155ced4ddcb4097134ff3c332f>
    <Thumbnail xmlns="735c31a0-1538-4a48-8785-011b11873efd" xsi:nil="true"/>
    <Image xmlns="735c31a0-1538-4a48-8785-011b11873ef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307A0C-41AB-413B-971F-CA91A4C574F6}">
  <ds:schemaRefs>
    <ds:schemaRef ds:uri="50882fb6-7b37-4016-bc4e-645c0637b088"/>
    <ds:schemaRef ds:uri="735c31a0-1538-4a48-8785-011b11873efd"/>
    <ds:schemaRef ds:uri="e866d0ec-5ae1-4a16-a3a9-a6554ade984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9C5F840-0D75-414F-B5AC-ACC7974ED808}">
  <ds:schemaRefs>
    <ds:schemaRef ds:uri="http://www.w3.org/XML/1998/namespace"/>
    <ds:schemaRef ds:uri="http://schemas.microsoft.com/office/infopath/2007/PartnerControls"/>
    <ds:schemaRef ds:uri="http://schemas.openxmlformats.org/package/2006/metadata/core-properties"/>
    <ds:schemaRef ds:uri="http://purl.org/dc/elements/1.1/"/>
    <ds:schemaRef ds:uri="http://schemas.microsoft.com/office/2006/documentManagement/types"/>
    <ds:schemaRef ds:uri="e866d0ec-5ae1-4a16-a3a9-a6554ade984b"/>
    <ds:schemaRef ds:uri="735c31a0-1538-4a48-8785-011b11873efd"/>
    <ds:schemaRef ds:uri="http://purl.org/dc/dcmitype/"/>
    <ds:schemaRef ds:uri="http://schemas.microsoft.com/office/2006/metadata/properties"/>
    <ds:schemaRef ds:uri="50882fb6-7b37-4016-bc4e-645c0637b088"/>
    <ds:schemaRef ds:uri="http://purl.org/dc/terms/"/>
  </ds:schemaRefs>
</ds:datastoreItem>
</file>

<file path=customXml/itemProps3.xml><?xml version="1.0" encoding="utf-8"?>
<ds:datastoreItem xmlns:ds="http://schemas.openxmlformats.org/officeDocument/2006/customXml" ds:itemID="{0EB1E295-98ED-4E99-8628-2F901F90F0A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1483</TotalTime>
  <Words>583</Words>
  <Application>Microsoft Office PowerPoint</Application>
  <PresentationFormat>Widescreen</PresentationFormat>
  <Paragraphs>111</Paragraphs>
  <Slides>29</Slides>
  <Notes>5</Notes>
  <HiddenSlides>0</HiddenSlides>
  <MMClips>0</MMClips>
  <ScaleCrop>false</ScaleCrop>
  <HeadingPairs>
    <vt:vector size="6" baseType="variant">
      <vt:variant>
        <vt:lpstr>Fonts Used</vt:lpstr>
      </vt:variant>
      <vt:variant>
        <vt:i4>10</vt:i4>
      </vt:variant>
      <vt:variant>
        <vt:lpstr>Theme</vt:lpstr>
      </vt:variant>
      <vt:variant>
        <vt:i4>10</vt:i4>
      </vt:variant>
      <vt:variant>
        <vt:lpstr>Slide Titles</vt:lpstr>
      </vt:variant>
      <vt:variant>
        <vt:i4>29</vt:i4>
      </vt:variant>
    </vt:vector>
  </HeadingPairs>
  <TitlesOfParts>
    <vt:vector size="49" baseType="lpstr">
      <vt:lpstr>Amazon Ember</vt:lpstr>
      <vt:lpstr>Amazon Ember Display</vt:lpstr>
      <vt:lpstr>Arial</vt:lpstr>
      <vt:lpstr>Calibri</vt:lpstr>
      <vt:lpstr>Calibri Light</vt:lpstr>
      <vt:lpstr>Elysio-Bold</vt:lpstr>
      <vt:lpstr>Elysio-Regular</vt:lpstr>
      <vt:lpstr>Lucida Console</vt:lpstr>
      <vt:lpstr>System Font Regular</vt:lpstr>
      <vt:lpstr>Wingdings</vt:lpstr>
      <vt:lpstr>1_Office Theme</vt:lpstr>
      <vt:lpstr>3_NHM Anthracite</vt:lpstr>
      <vt:lpstr>4_office theme</vt:lpstr>
      <vt:lpstr>NHM White</vt:lpstr>
      <vt:lpstr>Default Theme</vt:lpstr>
      <vt:lpstr>NHM Anthracite</vt:lpstr>
      <vt:lpstr>1_NHM Anthracite</vt:lpstr>
      <vt:lpstr>1_AWS Confidential Dark</vt:lpstr>
      <vt:lpstr>AWS Confidential Dark</vt:lpstr>
      <vt:lpstr>2_NHM Anthracite</vt:lpstr>
      <vt:lpstr>Data infrastructures for biological acoustics</vt:lpstr>
      <vt:lpstr>Why museums?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Urban Nature Project</vt:lpstr>
      <vt:lpstr>Urban Nature Project</vt:lpstr>
      <vt:lpstr>Urban Nature Project</vt:lpstr>
      <vt:lpstr>PowerPoint Presentation</vt:lpstr>
      <vt:lpstr>Some big questions</vt:lpstr>
      <vt:lpstr>Some big questions</vt:lpstr>
      <vt:lpstr>Why museums?</vt:lpstr>
      <vt:lpstr>Integration inspiration</vt:lpstr>
      <vt:lpstr>Integration inspiration</vt:lpstr>
      <vt:lpstr>Integration inspiration</vt:lpstr>
      <vt:lpstr>Integration inspiration</vt:lpstr>
      <vt:lpstr>Integration inspiration</vt:lpstr>
      <vt:lpstr>Integration inspiration</vt:lpstr>
      <vt:lpstr>TDWG AudiovisualCore</vt:lpstr>
      <vt:lpstr>TDWG AudiovisualCore</vt:lpstr>
      <vt:lpstr>TDWG AudiovisualCore</vt:lpstr>
      <vt:lpstr>TDWG AudiovisualCore</vt:lpstr>
      <vt:lpstr>Data Ecosystem</vt:lpstr>
      <vt:lpstr>Prototype Aggregator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Future of Biodiversity   AWS &amp; Natural History Museum  Rachel Lockwood EMEA Marketing Director</dc:title>
  <dc:creator>Smith, Sam</dc:creator>
  <cp:lastModifiedBy>Ed Baker</cp:lastModifiedBy>
  <cp:revision>3</cp:revision>
  <dcterms:created xsi:type="dcterms:W3CDTF">2023-07-12T07:01:24Z</dcterms:created>
  <dcterms:modified xsi:type="dcterms:W3CDTF">2024-07-11T09:26:42Z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0x010100C4D44D8B7E5B864DAFA4BE0AE13DE2F0</vt:lpwstr>
  </property>
  <property fmtid="{D5CDD505-2E9C-101B-9397-08002B2CF9AE}" pid="3" name="MediaServiceImageTags">
    <vt:lpwstr/>
  </property>
</Properties>
</file>